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மட்டும் இப்படிப்பட்டவைகளைப் பேசுவீர்? எதுவரைக்கும் உம்முடைய வாயின் வார்த்தைகள் பலமான காற்றைப்போல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நியாயத்தைப் புரட்டுவாரோ? சர்வவல்லவர் நீதியைப் புரட்டுவார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ள்ளைகள் அவருக்கு விரோதமாய்ப் பாவஞ்செய்திருந்தாலும் அவர்களுடைய பாதகத்தின் ஆக்கினைக்கு அவர்களை அவர் ஒப்புக்கொடுத்திருந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தேவனை ஏற்கனவே தேடி, சர்வவல்லவரை நோக்கி விண்ணப்பஞ்செய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த்தமும் செம்மையுமாய் இருந்தீரேயானால், அப்பொழுது அவர் உமக்காக விழித்து நீதியுள்ள உம்முடைய வாசஸ்தலத்தைச் சாங்கோபாங்கமாக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துவக்கம் அற்பமாயிருந்தாலும் உம்முடைய முடிவு சம்பூரண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நீர் முந்தி தலைமுறையாரிடத்தில் விசாரித்து, அவர்கள் முன்னோர்களின் செய்தியை ஆராய்ந்துபா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நேற்று உண்டானவர்கள், ஒன்றும் அறியோம்; பூமியின்மேல் நம்முடைய நாட்கள் நிழலைப்போ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நேற்று உண்டானவர்கள், ஒன்றும் அறியோம்; பூமியின்மேல் நம்முடைய நாட்கள் நிழலைப்போ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மக்கு உபதேசித்து, உமக்குத் தெரிவித்து, தங்கள் இருதயத்திலிருக்கும் நியாயங்களை வெளிப்படுத்துவார்கள் அ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றில்லாமல நாணல் ஓங்கி வளருமோ? தண்ணீரில்லாமல் கோரைப்புல் முளைக்க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இன்னும் பச்சையாயிருக்கும்போதே, அறுக்கப்படாதிருந்தும் மற்ற எந்தப் புல்லைப்பார்க்கிலும் சீக்கிரமாய் வாடிப்போம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ை மறக்கிற எல்லாருடைய வழிகளும் அப்படியே இருக்கும்; மாயக்காரரின் நம்பிக்கை அழிந்த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வீண் எண்ணம் அற்றுப்போய், அவனுடைய நம்பிக்கை சிலந்திப்பூச்சி வீடுபோல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அதின் வீட்டின்மேல் சாய்ந்தால், அது நிலைக்கமாட்டாது; அதைப் பிடித்தால், அது நிற்க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யில் எரிக்காததற்கு முன்னே அவன் பச்சைக்கொடி, அதின் கொடிகள் அவன் தோட்டத்தின்மேலே பட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வேர்கள் கற்குவியலில்சிக்கி கற்பாறையை நா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தினிடத்தில் இராதபடிக்கு நிர்மூலமானபின், அது இருந்த இடம் உன்னை நான் கண்டதில்லையென்று மறுதல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தினிடத்தில் இராதபடிக்கு நிர்மூலமானபின், அது இருந்த இடம் உன்னை நான் கண்டதில்லையென்று மறுதல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அவன் வழியின் மகிழ்ச்சி இப்படியே போகிறது; ஆனாலும் வேறே பேர் மண்ணிலிருந்து முளை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ேவன் உத்தமனை வெறுக்கிறதுமில்லை, பொல்லாதவர்களுக்குக் கைகொடுக்கிற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னி அவர் உம்முடைய வாயை நகைப்பிலும், உம்முடைய உதடுகளைக் கெம்பீரத்தினாலும் நிரப்ப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ைப் பகைக்கிறவர்கள் வெட்கத்தால் மூடப்படுவார்கள்; துன்மார்க்கருடைய கூடாரம் அழிந்துபோ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शूही बिलदद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ू कब तक ऐसी ऐसी बातें करता रहेगा? और तेरे मुंह की बातें कब तक प्रचण्ड वायु सी रहें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ईश्वर अन्याय करता है? और क्या सर्वशक्तिमान धर्म को उलटा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दि तेरे लड़के-बालों ने उसके विरुद्ध पाप किया है, तो उसने उन को उनके अपराध का फल भुगत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ौभी यदि तू आप ईश्वर को यत्न से ढूंढ़ता, और सर्वशक्तिमान से गिड़गिड़ाकर बिनती कर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दि तू निर्मल और धमीं रहता, तो निश्चय वह तेरे लिये जागता; और तेरी धमिर्कता का निवास फिर ज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त्यों कर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चाहे तेरा भाग पहिले छोटा ही रहा हो परन्तु अन्त में तेरी बहुत बढती हो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अगली पीढ़ी के लोगों से तो पूछ, और जो कुछ उनके पुरखाओं ने जांच पड़ताल की है उस पर ध्यान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हम तो कल ही के हैं, और कुछ नहीं जानते; और पृथ्वी पर हमारे दिन छाया की नाईं बीतते ज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वे लोग तुझ से शिक्षा की बातें न कहेंगे? क्या वे अपने मन से बात न निकाल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ा कछार की घास पानी बिना बढ़ सकती है? क्या सरकणडा कीच बिना बढ़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चाहे वह हरी हो, और काटी भी न गई हो, तौभी वह और सब भांति की घास से पहिले ही सूख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ईश्वर के सब बिसराने वालों की गति ऐसी ही होती है और भक्तिहीन की आशा टूट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की आश का मूल कट जाता है; और जिसका वह भरोसा करता है, वह मकड़ी का जाला ठहर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चाहे वह अपने घर पर टेक लगाए परन्तु वह न ठहरेगा; वह उसे दृढ़ता से थांभेगा परन्तु वह स्थि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घाम पाकर हरा भरा हो जाता है, और उसकी डालियां बगीचे में चारों ओर फैल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की जड़ कंकरों के ढेर में लिपटी हुई रहती है, और वह पत्थर के स्थान को देख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रन्तु जब वह अपने स्थान पर से नाश किया जाए, तब वह स्थान उस से यह कह कर मुंह मोड़ लेगा कि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कभी देखा ही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देख, उसकी आनन्द भरी चाल यही है; फिर उसी मिट्टी में से दूसरे उग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ेख, ईश्वर न तो खरे मनुष्य को निकम्मा जान कर छोड़ देता है, और न बुराई करने वालों को संभा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तो तुझे हंसमुख करेगा; और तुझ से जयजयकार कर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ेरे बैरी लज्जा का वस्त्र पहिनेंगे, और दुष्टों का डेरा कहीं रह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2026-10-21T07:44:17Z</dcterms:created>
  <dcterms:modified xsi:type="dcterms:W3CDTF">2026-10-21T07:44:17Z</dcterms:modified>
  <dc:title>अय्यूब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