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னாலும், கடைசி நாட்களில் கர்த்தருடைய ஆலயமாகிய பர்வதம் பர்வதங்களின் கொடுமுடியில் ஸ்தாபிக்கப்பட்டு, மலைகளுக்கு மேலாய் உயர்த்தப்பட்டிருக்கும், எல்லா ஜாதிகளும் அதினிடத்திற்கு ஓடிவருவ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னாலும், கடைசி நாட்களில் கர்த்தருடைய ஆலயமாகிய பர்வதம் பர்வதங்களின் கொடுமுடியில் ஸ்தாபிக்கப்பட்டு, மலைகளுக்கு மேலாய் உயர்த்தப்பட்டிருக்கும், எல்லா ஜாதிகளும் அதினிடத்திற்கு ஓடிவருவ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ிரளான ஜாதிகள் புறப்பட்டுவந்து: நாம் கர்த்தரின் பர்வதத்துக்கும், யாக்கோபின் தேவனுடைய ஆலயத்துக்கும் போவோம் வாருங்கள்; அவர் தமது வழிகளை நமக்குப் போதிப்பார், நாம் அவர் பாதைகளில் நடப்போமென்பார்கள்; ஏனெனில் சீயோனிலிருந்து வேதமும், எருசலேமிலிருந்து கர்த்தரின் வசனமும் வெளிப்ப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ிரளான ஜாதிகள் புறப்பட்டுவந்து: நாம் கர்த்தரின் பர்வதத்துக்கும், யாக்கோபின் தேவனுடைய ஆலயத்துக்கும் போவோம் வாருங்கள்; அவர் தமது வழிகளை நமக்குப் போதிப்பார், நாம் அவர் பாதைகளில் நடப்போமென்பார்கள்; ஏனெனில் சீயோனிலிருந்து வேதமும், எருசலேமிலிருந்து கர்த்தரின் வசனமும் வெளிப்ப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ிரளான ஜாதிகள் புறப்பட்டுவந்து: நாம் கர்த்தரின் பர்வதத்துக்கும், யாக்கோபின் தேவனுடைய ஆலயத்துக்கும் போவோம் வாருங்கள்; அவர் தமது வழிகளை நமக்குப் போதிப்பார், நாம் அவர் பாதைகளில் நடப்போமென்பார்கள்; ஏனெனில் சீயோனிலிருந்து வேதமும், எருசலேமிலிருந்து கர்த்தரின் வசனமும் வெளிப்ப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திரளான ஜனங்களுக்குள் நியாயந்தீர்த்து, தூரத்திலுள்ள பலத்த ஜாதிகளைக் கடிந்துகொள்ளுவார்; அப்பொழுது அவர்கள் தங்கள் பட்டயங்களை மண்வெட்டிகளாகவும், தங்கள் ஈட்டிகளை அறிவாள்களாகவும் அடிப்பார்கள்; ஒரு ஜாதிக்கு விரோதமாய் மறுஜாதி பட்டயம் எடுப்பதில்லை; இனி அவர்கள் யுத்தத்தைக் கற்பதும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திரளான ஜனங்களுக்குள் நியாயந்தீர்த்து, தூரத்திலுள்ள பலத்த ஜாதிகளைக் கடிந்துகொள்ளுவார்; அப்பொழுது அவர்கள் தங்கள் பட்டயங்களை மண்வெட்டிகளாகவும், தங்கள் ஈட்டிகளை அறிவாள்களாகவும் அடிப்பார்கள்; ஒரு ஜாதிக்கு விரோதமாய் மறுஜாதி பட்டயம் எடுப்பதில்லை; இனி அவர்கள் யுத்தத்தைக் கற்பதும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திரளான ஜனங்களுக்குள் நியாயந்தீர்த்து, தூரத்திலுள்ள பலத்த ஜாதிகளைக் கடிந்துகொள்ளுவார்; அப்பொழுது அவர்கள் தங்கள் பட்டயங்களை மண்வெட்டிகளாகவும், தங்கள் ஈட்டிகளை அறிவாள்களாகவும் அடிப்பார்கள்; ஒரு ஜாதிக்கு விரோதமாய் மறுஜாதி பட்டயம் எடுப்பதில்லை; இனி அவர்கள் யுத்தத்தைக் கற்பதும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வன் தன்தன் திராட்சச்செடியின் நிழலிலும், தன்தன் அத்திமரத்தின் நிழலிலும் பயப்படுத்துவார் இல்லாமல் உட்காருவான்; சேனைகளுடைய கர்த்தரின் வாய் இதைச் சொல்லிற்ற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வன் தன்தன் திராட்சச்செடியின் நிழலிலும், தன்தன் அத்திமரத்தின் நிழலிலும் பயப்படுத்துவார் இல்லாமல் உட்காருவான்; சேனைகளுடைய கர்த்தரின் வாய் இதைச் சொல்லிற்ற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கல ஜனங்களும் தங்கள் தங்கள் தேவனுடைய நாமத்தைப் பற்றிக்கொண்டு நடப்பார்கள்; நாங்களும் எங்கள் தேவனாகிய கர்த்தருடைய நாமத்தைப் பற்றிக்கொண்டு என்றென்றைக்குமுள்ள சதாகாலங்களிலும் நடப்போ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கல ஜனங்களும் தங்கள் தங்கள் தேவனுடைய நாமத்தைப் பற்றிக்கொண்டு நடப்பார்கள்; நாங்களும் எங்கள் தேவனாகிய கர்த்தருடைய நாமத்தைப் பற்றிக்கொண்டு என்றென்றைக்குமுள்ள சதாகாலங்களிலும் நடப்போ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சொல்லுகிறது என்னவென்றால்: அந்நாளிலே நான் நொண்டியானவளைச் சேர்த்து, தள்ளுண்டவளையும் தீங்கு அனுபவித்தவளையும் கூட்டிக்கொண்ட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சொல்லுகிறது என்னவென்றால்: அந்நாளிலே நான் நொண்டியானவளைச் சேர்த்து, தள்ளுண்டவளையும் தீங்கு அனுபவித்தவளையும் கூட்டிக்கொண்ட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ொண்டியானவளை மீதியான ஜனமாகவும், தூரமாய்த் தள்ளுண்டுபோனவளைப் பலத்த ஜாதியாகவும் வைப்பேன்; அவர்கள்பேரில் கர்த்தர் சீயோன் பர்வதத்திலே இது முதல் என்றென்றைக்கும் ராஜாவாயிருப்ப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ொண்டியானவளை மீதியான ஜனமாகவும், தூரமாய்த் தள்ளுண்டுபோனவளைப் பலத்த ஜாதியாகவும் வைப்பேன்; அவர்கள்பேரில் கர்த்தர் சீயோன் பர்வதத்திலே இது முதல் என்றென்றைக்கும் ராஜாவாயிருப்ப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ொண்டியானவளை மீதியான ஜனமாகவும், தூரமாய்த் தள்ளுண்டுபோனவளைப் பலத்த ஜாதியாகவும் வைப்பேன்; அவர்கள்பேரில் கர்த்தர் சீயோன் பர்வதத்திலே இது முதல் என்றென்றைக்கும் ராஜாவாயிருப்ப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ந்தையின் துருக்கமே, சீயோன் குமாரத்தியின் அரணே, முந்தின ஆளுகை உன்னிடத்தில் வரும்; ராஜரிகம் எருசலேம் குமாரத்தியினிடத்தில் வர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ந்தையின் துருக்கமே, சீயோன் குமாரத்தியின் அரணே, முந்தின ஆளுகை உன்னிடத்தில் வரும்; ராஜரிகம் எருசலேம் குமாரத்தியினிடத்தில் வர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ோதும் நீ சத்தமிட்டுக் கதறுவானேன்? ராஜாவானவர் உன்னிடத்தில் இல்லையோ? உன் ஆலோசனைக்காரர் அழிந்துபோனார்களோ? பிரசவிக்கிற ஸ்திரீக்கு ஒத்த வேதனை உனக்கு உண்டா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ோதும் நீ சத்தமிட்டுக் கதறுவானேன்? ராஜாவானவர் உன்னிடத்தில் இல்லையோ? உன் ஆலோசனைக்காரர் அழிந்துபோனார்களோ? பிரசவிக்கிற ஸ்திரீக்கு ஒத்த வேதனை உனக்கு உண்டா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ீயோன் குமாரத்தியே, பிரசவ ஸ்திரீயைப்போல அம்பாயப்பட்டு வேதனைப்படு; நீ இப்போது நகரத்திலிருந்து புறப்பட்டு, வெளிகளில் தங்கி பாபிலோன் வரைக்கும் போவாய். அங்கே விடுவிக்கப்படுவாய்; அங்கே கர்த்தர் உன்னை உன் சத்துருக்களின் கைக்கு நீங்கலாக்கி மீட்ப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ீயோன் குமாரத்தியே, பிரசவ ஸ்திரீயைப்போல அம்பாயப்பட்டு வேதனைப்படு; நீ இப்போது நகரத்திலிருந்து புறப்பட்டு, வெளிகளில் தங்கி பாபிலோன் வரைக்கும் போவாய். அங்கே விடுவிக்கப்படுவாய்; அங்கே கர்த்தர் உன்னை உன் சத்துருக்களின் கைக்கு நீங்கலாக்கி மீட்ப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ீயோன் குமாரத்தியே, பிரசவ ஸ்திரீயைப்போல அம்பாயப்பட்டு வேதனைப்படு; நீ இப்போது நகரத்திலிருந்து புறப்பட்டு, வெளிகளில் தங்கி பாபிலோன் வரைக்கும் போவாய். அங்கே விடுவிக்கப்படுவாய்; அங்கே கர்த்தர் உன்னை உன் சத்துருக்களின் கைக்கு நீங்கலாக்கி மீட்ப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ீயோன் குமாரத்தியே, பிரசவ ஸ்திரீயைப்போல அம்பாயப்பட்டு வேதனைப்படு; நீ இப்போது நகரத்திலிருந்து புறப்பட்டு, வெளிகளில் தங்கி பாபிலோன் வரைக்கும் போவாய். அங்கே விடுவிக்கப்படுவாய்; அங்கே கர்த்தர் உன்னை உன் சத்துருக்களின் கைக்கு நீங்கலாக்கி மீட்ப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ீயோன் தீட்டுப்படுவாளாக, எங்கள் கண் அவளைக் காண்பதாக என்று சொல்லி, அநேக ஜாதியார் உனக்கு விரோதமாகக் கூடியிருக்கி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ீயோன் தீட்டுப்படுவாளாக, எங்கள் கண் அவளைக் காண்பதாக என்று சொல்லி, அநேக ஜாதியார் உனக்கு விரோதமாகக் கூடியிருக்கி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 அவர்கள் கர்த்தருடைய நினைவுகளை அறியாமலும், அவருடைய யோசனையை உணராமலும் இருக்கிறார்கள்; அவர் அரிக்கட்டுகளைப்போல அவர்களைக் களத்திலே சேர்ப்ப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 அவர்கள் கர்த்தருடைய நினைவுகளை அறியாமலும், அவருடைய யோசனையை உணராமலும் இருக்கிறார்கள்; அவர் அரிக்கட்டுகளைப்போல அவர்களைக் களத்திலே சேர்ப்ப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 அவர்கள் கர்த்தருடைய நினைவுகளை அறியாமலும், அவருடைய யோசனையை உணராமலும் இருக்கிறார்கள்; அவர் அரிக்கட்டுகளைப்போல அவர்களைக் களத்திலே சேர்ப்ப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ீயோன் குமாரத்தியே, நீ எழுந்து போரடி; நான் உன் கொம்புகளை இரும்பும், உன் குளம்புகளை வெண்கலமுமாக்குவேன்; நீ அநேக ஜனங்களை நொறுக்கிப்போடுவாய்; அவர்கள் தேடிச் சேர்த்ததை நீ கர்த்தருக்கென்றும் அவர்களுடைய ஆஸ்தியைப் பூமிக்கெல்லாம் ஆண்டவராயிருக்கிறவருக்கென்றும் நியமிப்பாய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ீயோன் குமாரத்தியே, நீ எழுந்து போரடி; நான் உன் கொம்புகளை இரும்பும், உன் குளம்புகளை வெண்கலமுமாக்குவேன்; நீ அநேக ஜனங்களை நொறுக்கிப்போடுவாய்; அவர்கள் தேடிச் சேர்த்ததை நீ கர்த்தருக்கென்றும் அவர்களுடைய ஆஸ்தியைப் பூமிக்கெல்லாம் ஆண்டவராயிருக்கிறவருக்கென்றும் நியமிப்பாய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ீயோன் குமாரத்தியே, நீ எழுந்து போரடி; நான் உன் கொம்புகளை இரும்பும், உன் குளம்புகளை வெண்கலமுமாக்குவேன்; நீ அநேக ஜனங்களை நொறுக்கிப்போடுவாய்; அவர்கள் தேடிச் சேர்த்ததை நீ கர்த்தருக்கென்றும் அவர்களுடைய ஆஸ்தியைப் பூமிக்கெல்லாம் ஆண்டவராயிருக்கிறவருக்கென்றும் நியமிப்பாய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4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শেষের দিনগুলোতে, প্রভুর মন্দিরের পর্বতটি অন্য় আর সনস্ত পর্বতের চোযে উঁচু হয়ে উঠবে| প্রবাহের ম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খানে অনেক লোক য়েতে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সমস্ত জাতির লোকেরা সেখানে য়াবে| তারা বলবে, “এসো! চলো যাকোবের ঈশ্বরের মন্দিরে যাওয়া য়াক| ত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 তাঁর জীবনয়াপনের শিক্ষা আমাদের দেবেন এবং আমরা তাঁকে অনুসরণ করব|” ঈশ্বরের বিধিগুলি, হ্যা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 বার্তা জেরুশালেমে সিযোন পর্বতের ওপরেই শুরু হবে এবং পৃথিবীর সব জায়গায় ছড়িয়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খন ঈশ্বর সমগ্র জাতির বিচার হবেন| তিনি দূর দেশের বহু মানুষের যুক্তি-তর্কের সমাপ্তি ঘটবেন| ও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েরা যুদ্ধের জন্য অস্ত্র হিসাবে ব্যবহার করবে| লোকেরা অন্যের সঙ্গে লড়াই করা বন্ধ করবে আর কখন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ুদ্ধের জন্য অনুশীলন 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্রত্যেকটি লোক তার দ্রাক্ষা এবং ডুমুর গাছের নীচে বসবে| কেউ তাদের দেখবে না| কেন? কারণ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র্বশক্তিমান প্রভু বলেছেন এমনটাই ঘটব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অন্যান্য সব জাতির লোক তাদের নিজের নিজের দেবতাকে অনুসরণ করে; কিন্তু আমরা আমাদের প্রভু ঈশ্বর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িরকাল, অনন্তকাল ধরে অনুসরণ করব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প্রভু, “জেরুশালেম আঘাত পেয়েছিল এবং পঙ্গু হযে গিয়েছিল| জেরুশালেমকে আঘাত করা হযেছিল এবং পঙ্গু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ওয়া হয়েছিল; কিন্তু আমি তাকে আমার কাছে ফিরিয়ে আন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ঐ “পঙ্গু” শহরের লোকেরাই অবশিষ্ট থাকবে| ওই শহরের লোকেদের জোর করে শহর ছেড়ে য়েতে বাধ্য 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িল; কিন্তু আমি তাদের একটি শক্তিশালী জাতিতে পরিণত করব|” প্রভুই তাদের রাজা হবেন| তিনি সিয়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বত থেকে চিরকাল তাদের শাসন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োমরা, য়ারা পালকসকলের দূর্গ, তোমাদের সময় আসবে| সিয়োনের পাহাড় ওফেল, তুমিই আবার কর্তৃত্বকারী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ন হয়ে উঠব| হ্যাঁ, আগেকার মতো জেরুশালেমই আবার রাজত্বের স্থান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এখন, কেন তোমরা উচ্চস্বরে কাঁদছো? তোমাদের রাজা কি চলে গেছেন? তোমরা কি তোমাদের নেতাকে হারিযেছ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প্রসবকারী স্ত্রীলোকের মতো যন্ত্রনা পাচ্ছ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সিয়োন কন্যা, যন্ত্রণা অনুভব কর| তোমার ‘শিশুকে জন্ম দাও| তোমাদের অবশ্যই এই শহরের (জেরুশালেম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ইরে য়েতে হবে| তোমাদের মাঠে বাস করতে হবে| আমি বলতে চাইছি তোমরা বাবিলে য়াব| কিন্তু তোমরা ঐ জায়গ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রক্ষা পাবে| প্রভু সেখানে য়াবেন এবং তোমাদের উদ্ধার করবেন| তিনি তোমাদের শত্রুদের কায় থেকে দু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ে য়া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বহু জাতি তোমাদের বিরুদ্ধে লড়াই করার জন্য় এসেছে| তারা বলছে, “ওকে অপবিত্র হতে দাও, আমাদের দৃষ্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িয়োনের উপর পড়ুক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ওই লোকেদের নিজ নিজ পরিকল্পনা আছে কিন্তু তারা জানে না প্রভু কি পরিকল্পনা করছেন| একটি বিশে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দ্দেশ্যে এই জনসাধারণকে প্রভু এখানে এনেছেন| শস্যকে য়েভাবে তার মাড়ানোর জায়গায় আছাড়ানো হয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ভাবেই ওই লোকেদের পিষে ফেল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সিয়োন কন্যা, ওঠো এবং ওই লোকেদর পিষে ফেল! আমি তোমাকে খুবই বলবান করব| দেখে মনে হবে,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হার শিং এবং পিতলের ক্ষুর রযেছে| তুমি বহু লোককে টুকরো টুকরো করে মারবে| তুমি প্রভুর কাছে তাদের সম্প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ন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2026-10-20T02:59:17Z</dcterms:created>
  <dcterms:modified xsi:type="dcterms:W3CDTF">2026-10-20T02:59:17Z</dcterms:modified>
  <dc:title>মীখা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