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் என்னைக் கடிந்துகொள்ளாதேயும்; உம்முடைய உக்கிரத்தில் என்னைத் தண்ட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அம்புகள் எனக்குள்ளே தைத்திருக்கிறது; உமது கை என்னை இருத்த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அக்கிரமங்கள் என் தலைக்குமேலாகப் பெருகிற்று, அவைகள் பாரச்சுமையைப்போல என்னால் தாங்கக் கூடாத பாரம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திகேட்டினிமித்தம் என் புண்கள் அழுகி நாற்றமெடு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ேதனைப்பட்டு ஒடுங்கினேன்; நாள்முழுதும் துக்கப்பட்டுத் திரி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ுடல்கள் எரிபந்தமாய் எரிகிறது, என் மாம்சத்தில் ஆரோக்கிய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என் ஏங்கலெல்லாம் உமக்கு முன்பாக இருக்கிறது; என் தவிப்பு உமக்கு மறைவாயிரு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 இல்ல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 இல்லாமற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டுமாறி விழ ஏதுவாயிருக்கிறேன்; என் துக்கம் எப்பொழுதும் என் முன்பாக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அக்கிரமத்தை நான் அறிக்கையிட்டு, என் பாவத்தினிமித்தம் விசாரப்பட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 பெருகி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ன்னைக் கைவிடாதேயும்; என் தேவனே, எனக்குத் தூரமாயிராதே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இரட்சிப்பாகிய ஆண்டவரே, எனக்குச் சகாயஞ்செய்யத் தீவிர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ಿನ್ನ ರೌದ್ರದಿಂದ ನನ್ನನ್ನು ಗದರಿಸಬೇಡ; ನಿನ್ನ ರೋಷದಿಂದ ನನ್ನನ್ನು ಶಿಕ್ಷ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ಬಾಣಗಳು ನನ್ನಲ್ಲಿ ಬಲವಾಗಿ ನೆಟ್ಟಿವೆ; ನಿನ್ನ ಕೈ ನನ್ನ ಮೇಲೆ ಭಾ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ಕೋಪದ ನಿಮಿತ್ತವಾಗಿ ನನ್ನ ಶರೀರದಲ್ಲಿ ಸ್ವಸ್ಥವೇನೂ ಇಲ್ಲ; ನನ್ನ ಪಾಪದ ನಿಮಿತ್ತ ನನ್ನ ಎಲುಬ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ಾಂತಿಯ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ಅಕ್ರಮಗಳು ನನ್ನ ತಲೆಯ ಮೇಲೆ ಏರಿಹೋಗಿವೆ; ಭಾರವಾದ ಹೊರೆಯ ಹಾಗೆ ನನಗೆ ವಿಾರಿದ ಭಾರ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ಬಾಸುಂಡೆಗಳು ನನ್ನ ಮೂಢತ್ವದ ನಿಮಿತ್ತ ನಾರುತ್ತಾ ಕೀವು ತುಂಬ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ಕುಗ್ಗಿದ್ದೇನೆ, ಬಹಳವಾಗಿ ಬೊಗ್ಗಿದ್ದೇನೆ; ದಿನವೆಲ್ಲಾ ದುಃಖವುಳ್ಳವನಾಗಿ ತಿರುಗ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ನಡುವು ಉರಿಯಿಂದ ತುಂಬಿದೆ; ನನ್ನ ಮಾಂಸದಲ್ಲಿ ಸ್ವಸ್ಥವೇ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ಬಹಳವಾಗಿ ಜಜ್ಜಲ್ಪಟ್ಟು ಬಲಹೀನನಾಗಿದ್ದೇನೆ; ನನ್ನ ಹೃದಯದ ನರಳುವಿಕೆ ಯಿಂದ ಮೂಲ್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ೇ, ನನ್ನ ಆಶೆಯೆಲ್ಲಾ ನಿನ್ನ ಮುಂದೆ ಇದೆ; ನನ್ನ ನಿಟ್ಟುಸಿರು ನಿನಗೆ ಮರೆಯಾದ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ಹೃದಯವು ಬಡಿದುಕೊಳ್ಳುತ್ತದೆ; ನನ್ನ ಶಕ್ತಿಯು ನನ್ನನ್ನು ಬಿಟ್ಟು ಹೋಗಿದೆ; ನನ್ನ ಕಣ್ಣುಗಳ ಬೆಳಕ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ಲ್ಲ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ಪ್ರಿಯರೂ ಸ್ನೇಹಿತರೂ ನನ್ನ ಹುಣ್ಣನ್ನು ನೋಡಿ ಓರೆಯಾಗಿ ನಿಲ್ಲುತ್ತಾರೆ; ನನ್ನ ನೆರೆಯವರು ದೂ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ಪ್ರಾಣವನ್ನು ಹುಡುಕುವವರು ಬಲೆ ಒಡ್ಡುತ್ತಾರೆ; ನನ್ನ ಕೇಡನ್ನು ಹುಡುಕುವವರು ಕೇಡಿನ ಮಾತುಗಳನ್ನಾಡ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ವೆಲ್ಲಾ ಮೋಸಗಳನ್ನು ಕಲ್ಪ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ಾನು ಕಿವುಡನ ಹಾಗೆ ಕೇಳಿಸಿಕೊಳ್ಳಲಿಲ್ಲ; ತನ್ನ ಬಾಯನ್ನು ತೆರೆಯದ ಮೂಕನ ಹಾಗೆ ನಾನ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ಕಿವಿ ಕೇಳಿಸದವನಂತೆಯೂ ಪ್ರತ್ತ್ಯುತ್ತರ ಕೊಡಲಾರದವನಂತೆಯೂ 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ಓ ಕರ್ತನೇ, ನಿನ್ನನ್ನು ನಿರೀಕ್ಷಿಸುತ್ತೇನೆ; ನನ್ನ ದೇವರಾದ ಓ ಕರ್ತನೇ, ನೀನು ಉತ್ತರ ಕೊ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ು ನನ್ನ ವಿಷಯದಲ್ಲಿ ಸಂತೋಷಪಡದಿರಲಿ ಎಂದು ನಾನು ಅಂದುಕೊಂಡೆನು; ನನ್ನ ಪಾದ ಜಾರು ವಾಗ ಅವರು ನನ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ನ್ನು ಹೆಚ್ಚಿಸಿ 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ಕೆಡಲ್ಪಡುವ ಸ್ಥಿತಿಯಲ್ಲಿದ್ದೇನೆ; ನನ್ನ ವ್ಯಸನವು ಯಾವಾಗಲೂ ನನ್ನ ಮುಂದೆ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ಅಕ್ರಮವನ್ನು ತಿಳಿಸುವೆನು; ನನ್ನ ಪಾಪಕ್ಕೋಸ್ಕರ ದುಃಖ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ನನ್ನ ಶತ್ರುಗಳು ಚುರು ಕಾಗಿ ಬಲವಾಗಿದ್ದಾರೆ; ನನ್ನನ್ನು ತಪ್ಪಾಗಿ ಹಗೆಮಾಡು ವವರು ಹೆಚ್ಚ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ಒಳ್ಳೇದಕ್ಕೆ ಬದಲಾಗಿ ಕೇಡನ್ನು ಸಲ್ಲಿಸುವವರು ನನ್ನ ಶತ್ರುಗಳಾಗಿದ್ದಾರೆ. ನಾನು ಒಳ್ಳೇ 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ಸರಿಸುವ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ಓ ಕರ್ತನೇ, ನನ್ನನ್ನು ಬಿಡಬೇಡ ; ನನ್ನ ದೇವರೇ, ನನಗೆ ದೂರವಾಗಿರ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ನ್ನ ರಕ್ಷಣೆ ಯಾಗಿರುವ ಕರ್ತನೇ, ನನ್ನ ಸಹಾಯಕ್ಕೆ ಬೇಗ ಬ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2026-10-21T07:52:43Z</dcterms:created>
  <dcterms:modified xsi:type="dcterms:W3CDTF">2026-10-21T07:52:43Z</dcterms:modified>
  <dc:title>ಕೀರ್ತನೆಗಳು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