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க்கிரகங்களுக்குப் படைக்கப்பட்டவைகளைக்குறித்த விஷயத்தில், நம்மெல்லாருக்கும் அறிவு உண்டென்று நமக்குத் தெரியுமே. அறிவு இறுமாப்பை உண்டாக்கும், அன்போ பக்திவிருத்தியை உண்டா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க்கிரகங்களுக்குப் படைக்கப்பட்டவைகளைக்குறித்த விஷயத்தில், நம்மெல்லாருக்கும் அறிவு உண்டென்று நமக்குத் தெரியுமே. அறிவு இறுமாப்பை உண்டாக்கும், அன்போ பக்திவிருத்தியை உண்டா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தான் ஏதேனும் ஒன்றை அறிந்தவனென்று எண்ணிக்கொள்வானானால், ஒன்றையும் அறியவேண்டியபிரகாரமாக அவன் இன்னும் அறிய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தான் ஏதேனும் ஒன்றை அறிந்தவனென்று எண்ணிக்கொள்வானானால், ஒன்றையும் அறியவேண்டியபிரகாரமாக அவன் இன்னும் அறிய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ில் அன்புகூருகிறவனெவனோ, அவன் தேவனால் அறியப்பட்ட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க்கிரகங்களுக்குப் படைக்கப்பட்டவைகளைப் புசிக்கிற விஷயத்தைப்பற்றி, உலகத்திலே விக்கிரகமானது ஒன்றுமில்லையென்றும் ஒருவரேயன்றி வேறொரு தேவன் இல்லையென்றும் அறிந்த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க்கிரகங்களுக்குப் படைக்கப்பட்டவைகளைப் புசிக்கிற விஷயத்தைப்பற்றி, உலகத்திலே விக்கிரகமானது ஒன்றுமில்லையென்றும் ஒருவரேயன்றி வேறொரு தேவன் இல்லையென்றும் அறிந்த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த்திலேயும் பூமியிலேயும் தேவர்கள் என்னப்படுகிறவர்கள் உண்டு; இப்படி அநேக தேவர்களும் அநேக கர்த்தாக்களும் உண்டாயிருந்த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த்திலேயும் பூமியிலேயும் தேவர்கள் என்னப்படுகிறவர்கள் உண்டு; இப்படி அநேக தேவர்களும் அநேக கர்த்தாக்களும் உண்டாயிருந்தா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தாவாகிய ஒரே தேவன் நமக்குண்டு, அவராலே சகலமும் உண்டாயிருக்கிறது; அவருக்கென்று நாமும் உண்டாயிருக்கிறோம். இயேசுகிறிஸ்து என்னும் ஒரே கர்த்தரும் நமக்குண்டு; அவர்மூலமாய்ச் சகலமும் உண்டாயிருக்கிறது, அவர் மூலாய் நாமும் உண்டா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தாவாகிய ஒரே தேவன் நமக்குண்டு, அவராலே சகலமும் உண்டாயிருக்கிறது; அவருக்கென்று நாமும் உண்டாயிருக்கிறோம். இயேசுகிறிஸ்து என்னும் ஒரே கர்த்தரும் நமக்குண்டு; அவர்மூலமாய்ச் சகலமும் உண்டாயிருக்கிறது, அவர் மூலாய் நாமும் உண்டாய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, இந்த அறிவு எல்லாரிடத்திலும் இல்லை. சிலர் இன்றையவரைக்கும் விக்கிரகத்தை ஒரு பொருளென்று எண்ணி விக்கிரகத்துக்குப் படைக்கப்பட்டதைப் புசிக்கிறார்கள்; அவர்களுடைய மனச்சாட்சி பலவீனமாயிருப்பதால் அசுசிப்பட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, இந்த அறிவு எல்லாரிடத்திலும் இல்லை. சிலர் இன்றையவரைக்கும் விக்கிரகத்தை ஒரு பொருளென்று எண்ணி விக்கிரகத்துக்குப் படைக்கப்பட்டதைப் புசிக்கிறார்கள்; அவர்களுடைய மனச்சாட்சி பலவீனமாயிருப்பதால் அசுசிப்பட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, இந்த அறிவு எல்லாரிடத்திலும் இல்லை. சிலர் இன்றையவரைக்கும் விக்கிரகத்தை ஒரு பொருளென்று எண்ணி விக்கிரகத்துக்குப் படைக்கப்பட்டதைப் புசிக்கிறார்கள்; அவர்களுடைய மனச்சாட்சி பலவீனமாயிருப்பதால் அசுசிப்பட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மானது நம்மை தேவனுக்கு உகந்தவர்களாக்கமாட்டாது; என்னத்தினாலெனில், புசிப்பதினால் நமக்கு ஒருமேன்மையுமில்லை, புசியாதிருப்பதினால் நமக்கு ஒரு குறைவ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மானது நம்மை தேவனுக்கு உகந்தவர்களாக்கமாட்டாது; என்னத்தினாலெனில், புசிப்பதினால் நமக்கு ஒருமேன்மையுமில்லை, புசியாதிருப்பதினால் நமக்கு ஒரு குறைவ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இதைக்குறித்து உங்களுக்குண்டாயிருக்கிற அதிகாரம் எவ்விதத்திலும் பலவீனருக்குத் தடுக்கலாகாதபடிக்குப் பா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அறிவுள்ளவனாகிய உன்னை விக்கிரகக்கோவிலிலே பந்தியிருக்க ஒருவன் கண்டால், பலவீனனாயிருக்கிற அவனுடைய மனச்சாட்சி விக்கிரகங்களுக்குப் படைக்கப்பட்டவைகளைப் புசிப்பதற்குத் துணிவுகொள்ளுமல்லவா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அறிவுள்ளவனாகிய உன்னை விக்கிரகக்கோவிலிலே பந்தியிருக்க ஒருவன் கண்டால், பலவீனனாயிருக்கிற அவனுடைய மனச்சாட்சி விக்கிரகங்களுக்குப் படைக்கப்பட்டவைகளைப் புசிப்பதற்குத் துணிவுகொள்ளுமல்லவா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வீனமுள்ள சகோதரன் உன் அறிவினிமித்தம் கெட்டுப்போகலாமா? அவனுக்காகக் கிறிஸ்து மரித்தார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வீனமுள்ள சகோதரன் உன் அறிவினிமித்தம் கெட்டுப்போகலாமா? அவனுக்காகக் கிறிஸ்து மரித்தார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கோதரருக்கு விரோதமாய்ப் பாவஞ்செய்து, பலவீனமுள்ள அவர்களுடைய மனச்சாட்சியைப் புண்படுத்துகிறதினாலே, நீங்கள் கிறிஸ்துவுக்கு விரோதமாய்ப் பாவஞ்செய்கிற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கோதரருக்கு விரோதமாய்ப் பாவஞ்செய்து, பலவீனமுள்ள அவர்களுடைய மனச்சாட்சியைப் புண்படுத்துகிறதினாலே, நீங்கள் கிறிஸ்துவுக்கு விரோதமாய்ப் பாவஞ்செய்கிற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போஜனம் என் சகோதரனுக்கு இடறலுண்டாக்கினால், நான் என் சகோதரனுக்கு இடறலுண்டாக்காதபடிக்கு, என்றைக்கும் மாம்சம் புசியாதிரு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போஜனம் என் சகோதரனுக்கு இடறலுண்டாக்கினால், நான் என் சகோதரனுக்கு இடறலுண்டாக்காதபடிக்கு, என்றைக்கும் மாம்சம் புசியாதிர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ವಿಗ್ರಹಗಳಿಗೆ ಸಮರ್ಪಣೆ ಮಾಡುವವು ಗಳ ವಿಷಯದಲ್ಲಿ ನಮ್ಮೆಲ್ಲರಿಗೂ ಜ್ಞಾನ ವಿದೆಯೆಂದು ನಾವು ಬಲ್ಲೆವು; ಜ್ಞಾನ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ಬ್ಬಿಕೊಳ್ಳುತ್ತದೆ, ಆದರೆ ಪ್ರಿತಿಯು ಭಕ್ತಿವೃದ್ಧಿಯನ್ನುಂಟುಮಾಡು 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ಬ್ಬನು ತಾನು ಏನಾದರೂ ತಿಳಿದುಕೊಂಡಿ ದ್ದೇನೆಂದು ನೆನಸುವದಾದರೆ ಅವನು ತಿಳಿದುಕೊಳ್ಳ ಬೇಕಾಗಿರುವದನ್ನು ಇ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ದ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ಯಾವನು ದೇವರನ್ನು ಪ್ರೀತಿಸುತ್ತಾನೋ ಅವನನ್ನೇ ದೇವರು ತಿಳಿ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ವಿಗ್ರಹಗಳಿಗೆ ಸಮರ್ಪಣೆ ಮಾಡಿದವುಗಳನ್ನು ತಿನ್ನುವದರ ವಿಷ ಯದಲ್ಲಿ ನಾನು ಹೇಳುವದೇನಂದರೆ, ಜಗತ್ತಿನಲ್ಲಿ ವಿಗ್ರಹ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ೂ ಅಲ್ಲವೆಂದೂ ಒಬ್ಬ ದೇವರಿದ್ದಾನೆ ಹೊರತು ಬೇರೆ ದೇವರಿಲ್ಲವೆಂದೂ ನಾವು ಬಲ್ಲ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ಕಾಶದಲ್ಲಿಯಾಗಲೀ ಭೂಮಿಯಲ್ಲಾಗಲೀ ದೇವರು ಗಳೆಂದು ಕರೆಯಲ್ಪಟ್ಟವುಗಳು ಇದ್ದಾಗ್ಯೂ (ಅನೇಕ ದೇವರುಗಳು ಮತ್ತು ಅನೇ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ಭುಗಳು ಇರುತ್ತಾರೆ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ಮಗಾದರೋ ಒಬ್ಬನೇ ದೇವರಿದ್ದಾನೆ; ಆತನು ತಂದೆಯೆಂಬಾತನೇ; ಆತನು ಸಮಸ್ತಕ್ಕೂ ಮೂಲ ಕಾರಣನು; ನಾವು ಆತನಲ್ಲಿ ಇ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ಾದ ಯೇಸು ಕ್ರಿಸ್ತನು ಒಬ್ಬನೇ; ಆತನ ಮುಖಾಂತರ ಸಮಸ್ತವೂ ಉಂಟಾಯಿತು; ನಾವು ಆತನ ಮುಖಾಂತರ ಉಂಟಾ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ಆ ಜ್ಞಾನವು ಎಲ್ಲರಲ್ಲಿಯೂ ಇಲ್ಲ. ಕೆಲವರು ಈವರೆಗೂ ವಿಗ್ರಹದ ಬಳಿಗೆ ಹೋಗುವ ರೂಢಿಯಲ್ಲಿದ್ದದರಿಂದ ತಾವು ತಿನ್ನ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ದಾರ್ಥಗಳನ್ನು ವಿಗ್ರಹಗಳಿಗೆ ಸಮರ್ಪಣೆ ಮಾಡಿದ್ದೆಂದು ತಿನ್ನುತ್ತಾರೆ; ಹೀಗೆ ಅವರ ಮನಸ್ಸು ಬಲಹೀನವಾಗಿರು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ುದ್ಧ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ಆಹಾರವು ನಮ್ಮನ್ನು ದೇವರಿಗೆ ಮೆಚ್ಚಿಕೆಯಾದವರನ್ನಾಗಿ ಮಾಡಲಾರದು; ಯಾಕಂದರೆ ನಾವು ತಿಂದರೆ ನಮ ಗೇ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ಾಗುವದಿಲ್ಲ; ಇಲ್ಲವೆ ನಾವು ತಿನ್ನದಿದ್ದರೆ ನಮಗೇನೂ ಕಡಿಮೆಯ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ೂ ಈ ನಿಮ್ಮ ಸ್ವಾತಂತ್ರ್ಯವು ಬಲವಿಲ್ಲದವರಿಗೆ ಒಂದು ವೇಳೆ ಅಭ್ಯಂತರ ವಾದೀತು, ಎಚ್ಚರಿಕೆಯ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ಜ್ಞಾನಿಯಾದ ನೀನು ವಿಗ್ರಹಾಲಯದಲ್ಲಿ ಊಟಕ್ಕೆ ಕೂತಿರುವಾಗ ನಿರ್ಬಲ ವಾದ ಮನಸ್ಸಾಕ್ಷಿಯುಳ್ಳ ಯಾವನಾದರೂ ಕಂಡರೆ ಅ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ಕ್ಕೆ ಸಮರ್ಪಣೆ ಮಾಡಿದ ಪದಾರ್ಥ ಗಳನ್ನು ತಿನ್ನುವದಕ್ಕೆ ಧೈರ್ಯ ತಂದುಕೊಂಡಾನ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ೀಗೆ ಆ ಬಲಹೀನನಾದ ಸಹೋದರನು ನಿನ್ನ ಜ್ಞಾನದಿಂದ ನಾಶವಾಗುತ್ತಾನೆ; ಅವನಿಗಾಗಿಯೂ ಕ್ರಿಸ್ತ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ಕೊಟ್ಟನ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ಿರಲಾಗಿ ಸಹೋದರರಿಗೆ ವಿರೋಧವಾಗಿ ಪಾಪಮಾಡಿ ಅವರ ನಿರ್ಬಲವಾದ ಮನಸ್ಸನ್ನು ನೋಯಿಸಿ ಕ್ರಿಸ್ತನಿಗೆ ವಿರೋಧವಾಗಿ ಪಾ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ವರಾಗ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ಆಹಾರವು ನನ್ನ ಸಹೋದರನಿಗೆ ಅಭ್ಯಂತರವಾದರೆ ನಾನು ನನ್ನ ಸಹೋದರನಿಗೆ ಅಭ್ಯಂತರಪಡಿಸದಂತೆ ಎಂದಿಗೂ ಮಾಂ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2026-10-21T10:24:48Z</dcterms:created>
  <dcterms:modified xsi:type="dcterms:W3CDTF">2026-10-21T10:24:48Z</dcterms:modified>
  <dc:title>1 ಕೊರಿಂಥದವರಿಗೆ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