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வர் அவ்விடம் விட்டுப் புறப்பட்டு, தாம் வளர்ந்த ஊருக்கு வந்தார்; அவருடைய சீஷரும் அவரோடேகூட 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 இவனுக்கு எங்கே இருந்து வந்தது? இவன் கைகளினால் இப்படிபட்ட பலத்த செய்கைகள் நடக்கும்படி இவனுக்குக் கொடுக்கப்பட்ட ஞானம் எப்படிப்பட்ட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 இவனுக்கு எங்கே இருந்து வந்தது? இவன் கைகளினால் இப்படிபட்ட பலத்த செய்கைகள் நடக்கும்படி இவனுக்குக் கொடுக்கப்பட்ட ஞானம் எப்படி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 இவனுக்கு எங்கே இருந்து வந்தது? இவன் கைகளினால் இப்படிபட்ட பலத்த செய்கைகள் நடக்கும்படி இவனுக்குக் கொடுக்கப்பட்ட ஞானம் எப்படிப்பட்ட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வன் தச்சன் அல்லவா? மரியாளுடைய குமாரன் அல்லவா? யாக்கோபு யோசே யூதா சீமோன் என்பவர்களுக்குச் சகோதரன் அல்லவா? இவன் சகோதரிகளும், இங்கே நம்மிடத்தில் இருக்கிறார்கள் அல்லவா? என்று சொல்லி, அவரைக் குறித்து இடறலடை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வன் தச்சன் அல்லவா? மரியாளுடைய குமாரன் அல்லவா? யாக்கோபு யோசே யூதா சீமோன் என்பவர்களுக்குச் சகோதரன் அல்லவா? இவன் சகோதரிகளும், இங்கே நம்மிடத்தில் இருக்கிறார்கள் அல்லவா? என்று சொல்லி, அவரைக் குறித்து இடறலடை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யேசு அவர்களை நோக்கி: தீர்க்கதரிசி ஒருவன் தன் ஊரிலும் தன் இனத்திலும் தன் வீட்டிலுமேயன்றி வேறெங்கும் கனவீனமடையான்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யேசு அவர்களை நோக்கி: தீர்க்கதரிசி ஒருவன் தன் ஊரிலும் தன் இனத்திலும் தன் வீட்டிலுமேயன்றி வேறெங்கும் கனவீனமடையான்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ங்கே அவர் சில நோயாளிகளின்மேல் கைகளை வைத்து, அவர்களைக் குணமாக்கினதேயன்றி, வேறொரு அற்புதமும் செய்யக்கூடாம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டைய அவிசுவாசத்தைக் குறித்து ஆச்சரியப்பட்டு; கிராமங்களிலே சுற்றித்திரிந்து, உபதேசம்பண்ணினா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டைய அவிசுவாசத்தைக் குறித்து ஆச்சரியப்பட்டு; கிராமங்களிலே சுற்றித்திரிந்து, உபதேசம்பண்ணி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பன்னிருவரையும் அழைத்து, அசுத்த ஆவிகளைத் துரத்த அதிகாரங்கொ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பன்னிருவரையும் அழைத்து, அசுத்த ஆவிகளைத் துரத்த அதிகாரங்கொடு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வழிக்குப் பையையாகிலும், அப்பத்தையாகிலும், கச்சையில் காசையாகிலும் எடுத்துக்கொண்டுபோகாமல், ஒரு தடியை மாத்திரம் எடுத்துக்கொண்டு போகவு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வழிக்குப் பையையாகிலும், அப்பத்தையாகிலும், கச்சையில் காசையாகிலும் எடுத்துக்கொண்டுபோகாமல், ஒரு தடியை மாத்திரம் எடுத்துக்கொண்டு போகவு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தரட்சைகளைப் போட்டுக்கொண்டுபோகவும், இரண்டு அங்கிகளைத் தரியாதிருக்கவும் கட்டளையிட்டா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வர்களை நோக்கி: நீங்கள் எங்கேயாகிலும் ஒரு வீட்டில் பிரவேசித்தால், அவ்விடத்தை விட்டுப் புறப்படுகிறவரைக்கும் அங்கேதானே தங்கியிரு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வர்களை நோக்கி: நீங்கள் எங்கேயாகிலும் ஒரு வீட்டில் பிரவேசித்தால், அவ்விடத்தை விட்டுப் புறப்படுகிறவரைக்கும் அங்கேதானே தங்கியிரு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வர்களாகிலும் உங்களை ஏற்றுக்கொள்ளாமலும், உங்கள் வசனங்களைக் கேளாமலும் இருந்தால், நீங்கள் அவ்விடம் விட்டுப் புறப்படும்போது, அவர்களுக்குச் சாட்சியாக உங்கள் கால்களின் கீழே படிந்த தூசியை உதறிப்போடுங்கள். நியாயத்தீர்ப்புநாளிலே அந்தப் பட்டணத்திற்கு நேரிடுவதைப்பார்க்கிலும் சோதோம் கொமோரா பட்டணத்திற்கு நேரிடுவது இலகுவாயிருக்கும் என்று மெய்யாகவே உங்களுக்குச் சொல்லுகிறேன் என்று சொல்லி, அவர்களை இரண்டு இரண்டு பேராக அனுப்பினா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வர்களாகிலும் உங்களை ஏற்றுக்கொள்ளாமலும், உங்கள் வசனங்களைக் கேளாமலும் இருந்தால், நீங்கள் அவ்விடம் விட்டுப் புறப்படும்போது, அவர்களுக்குச் சாட்சியாக உங்கள் கால்களின் கீழே படிந்த தூசியை உதறிப்போடுங்கள். நியாயத்தீர்ப்புநாளிலே அந்தப் பட்டணத்திற்கு நேரிடுவதைப்பார்க்கிலும் சோதோம் கொமோரா பட்டணத்திற்கு நேரிடுவது இலகுவாயிருக்கும் என்று மெய்யாகவே உங்களுக்குச் சொல்லுகிறேன் என்று சொல்லி, அவர்களை இரண்டு இரண்டு பேராக அனுப்பினா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புறப்பட்டுப்போய்: மனந்திரும்புங்கள் என்று பிரசங்கி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புறப்பட்டுப் போகிறதை ஜனங்கள் கண்டார்கள். அவரை அறிந்த அநேகர் சகல பட்டணங்களிலுமிருந்து கால்நடையாய் அவ்விடத்திற்கு ஓடி, அவர்களுக்கு முன்னே அங்கே சேர்ந்து, அவரிடத்தில் கூடிவ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புறப்பட்டுப் போகிறதை ஜனங்கள் கண்டார்கள். அவரை அறிந்த அநேகர் சகல பட்டணங்களிலுமிருந்து கால்நடையாய் அவ்விடத்திற்கு ஓடி, அவர்களுக்கு முன்னே அங்கே சேர்ந்து, அவரிடத்தில் கூடிவந்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நேகம் பிசாசுகளைத் துரத்தி, அநேகம் நோயாளிகளை எண்ணெய் பூசிச் சொஸ்தமாக்கி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யேசு கரையில் வந்து, அநேக ஜனங்களைக் கண்டு, அவர்கள் மேய்ப்பனில்லாத ஆடுகளைப்போலிருந்தபடியால், அவர்கள்மேல் மனதுருகி, அநேக காரியங்களை அவர்களுக்கு உபதேசிக்கத் தொடங்கினா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யேசு கரையில் வந்து, அநேக ஜனங்களைக் கண்டு, அவர்கள் மேய்ப்பனில்லாத ஆடுகளைப்போலிருந்தபடியால், அவர்கள்மேல் மனதுருகி, அநேக காரியங்களை அவர்களுக்கு உபதேசிக்கத் தொடங்கினா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டைய பேர் பிரசித்தமானபடியினால், ஏரோது ராஜா அவரைக்குறித்துக் கேள்விப்பட்டு: யோவான்ஸ்நானன் மரித்தோரிலிருந்து எழுந்தான், ஆகையால் அவனிடத்தில் இந்தப் பலத்த செய்கைகள் விளங்குகிறது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டைய பேர் பிரசித்தமானபடியினால், ஏரோது ராஜா அவரைக்குறித்துக் கேள்விப்பட்டு: யோவான்ஸ்நானன் மரித்தோரிலிருந்து எழுந்தான், ஆகையால் அவனிடத்தில் இந்தப் பலத்த செய்கைகள் விளங்குகிறது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வெகுநேரம் சென்றபின்பு, அவருடைய சீஷர்கள் அவரிடத்தில் வந்து: இது வனாந்தரமான இடம், வெகு நேரமுமாயிற்று;]]></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வெகுநேரம் சென்றபின்பு, அவருடைய சீஷர்கள் அவரிடத்தில் வந்து: இது வனாந்தரமான இடம், வெகு நேரமுமாயிற்று;]]></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ர்: அவர் எலியா என்றார்கள். வேறு சிலர்: அவர், ஒரு தீர்க்கதரிசி, அல்லது தீர்க்கதரிசிகளில் ஒருவனைப்போலிருக்கிறாரென்று சொன்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ர்: அவர் எலியா என்றார்கள். வேறு சிலர்: அவர், ஒரு தீர்க்கதரிசி, அல்லது தீர்க்கதரிசிகளில் ஒருவனைப்போலிருக்கிறாரென்று சொன்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சிக்கிறதற்கும் இவர்களிடத்தில் ஒன்றுமில்லை; ஆகையால் இவர்கள் சுற்றியிருக்கிற கிராமங்களுக்கும் ஊர்களுக்கும் போய், தங்களுக்காக அப்பங்களை வாங்கிக்கொள்ளும்படி இவர்களை அனுப்பிவிடவேண்டும் என்றா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ஏரோது அதைக்கேட்டபொழுது: அவன் நான் சிரச்சேதம் பண்ணின யோவான்தான்; அவன் மரித்தோரிலிருந்து எழுந்தான்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ஏரோது அதைக்கேட்டபொழுது: அவன் நான் சிரச்சேதம் பண்ணின யோவான்தான்; அவன் மரித்தோரிலிருந்து எழுந்தான்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அவர்களை நோக்கி: நீங்களே அவர்களுக்குப் போஜனங்கொடுங்கள் என்றார். அதற்கு அவர்கள்: நாங்கள் போய், இருநூறு பணத்துக்கு அப்பங்களை வாங்கி இவர்களுக்குப் புசிக்கும்படி கொடுக்கக்கூடுமோ என்றா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அவர்களை நோக்கி: நீங்களே அவர்களுக்குப் போஜனங்கொடுங்கள் என்றார். அதற்கு அவர்கள்: நாங்கள் போய், இருநூறு பணத்துக்கு அப்பங்களை வாங்கி இவர்களுக்குப் புசிக்கும்படி கொடுக்கக்கூடுமோ என்றா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ஏரோது தன் சகோதரனாகிய பிலிப்புவின் மனைவி ஏரோதியாளைத் தனக்கு மனைவியாக்கிக்கொண்டபோ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ஏரோது தன் சகோதரனாகிய பிலிப்புவின் மனைவி ஏரோதியாளைத் தனக்கு மனைவியாக்கிக்கொண்டபோ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தற்கு அவர்: உங்களிடத்தில் எத்தனை அப்பங்களுண்டு, போய்ப்பாருங்கள் என்றார். அவர்கள் பார்த்துவந்து: ஐந்து அப்பங்களும் இரண்டு மீன்களும் உண்டு என்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வான் ஏரோதை நோக்கி: நீர் உம்முடைய சகோதரன் மனைவியை வைத்துக்கொள்வது நியாயமல்லவென்று சொன்னதினிமித்தம், ஏரோது சேவகரை அனுப்பி, யோவானைப்பிடித்துக் கட்டிக் காவலில் வைத்திரு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அப்பொழுது, எல்லாரையும் பசும்புல்லின்மேல் பந்திபந்தியாக உட்காரவைக்கும்படி அவர்களுக்குக் கட்டளையிட்டா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அப்பொழுது, எல்லாரையும் பசும்புல்லின்மேல் பந்திபந்தியாக உட்காரவைக்கும்படி அவர்களுக்குக் கட்டளையிட்டா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ஏரோதியாளும் அவனுக்குச் சதி நினைத்து, அவனைக் கொன்றுபோட மனதாயிருந்தாள்; ஆகிலும் அவளால் கூடாமற்போயிற்று.]]></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டியே வரிசை வரிசையாய், நூறுநூறு பேராகவும் ஐம்பதைம்பதுபேராயும் உட்கார்ந்தா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ன்றால் யோவான் நீதியும் பரிசுத்தமுமுள்ளவனென்று ஏரோது அறிந்து, அவனுக்குப் பயந்து, அவனைப் பாதுகாத்து, அவன் யோசனையின்படி அநேக காரியங்களைச் செய்து, விருப்பத்தோடே அவன் சொல்லைக் கேட்டு வந்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ன்றால் யோவான் நீதியும் பரிசுத்தமுமுள்ளவனென்று ஏரோது அறிந்து, அவனுக்குப் பயந்து, அவனைப் பாதுகாத்து, அவன் யோசனையின்படி அநேக காரியங்களைச் செய்து, விருப்பத்தோடே அவன் சொல்லைக் கேட்டு வந்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வர் அந்த ஐந்து அப்பங்களையும், அந்த இரண்டு மீன்களையும் எடுத்து, வானத்தை அண்ணாந்து பார்த்து, ஆசீர்வதித்து, அப்பங்களைப் பிட்டு அவர்களுக்குப் பரிமாறும்படி தம்முடைய சீஷர்களிடத்தில் கொடுத்தார். அப்படியே இரண்டு மீன்களையும் எல்லாருக்கும் பங்கிட்டா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வர் அந்த ஐந்து அப்பங்களையும், அந்த இரண்டு மீன்களையும் எடுத்து, வானத்தை அண்ணாந்து பார்த்து, ஆசீர்வதித்து, அப்பங்களைப் பிட்டு அவர்களுக்குப் பரிமாறும்படி தம்முடைய சீஷர்களிடத்தில் கொடுத்தார். அப்படியே இரண்டு மீன்களையும் எல்லாருக்கும் பங்கிட்டா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வர் அந்த ஐந்து அப்பங்களையும், அந்த இரண்டு மீன்களையும் எடுத்து, வானத்தை அண்ணாந்து பார்த்து, ஆசீர்வதித்து, அப்பங்களைப் பிட்டு அவர்களுக்குப் பரிமாறும்படி தம்முடைய சீஷர்களிடத்தில் கொடுத்தார். அப்படியே இரண்டு மீன்களையும் எல்லாருக்கும் பங்கிட்டா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சமயம் வாய்த்தது; எப்படியென்றால், ஏரோது தன் ஜென்மநாளிலே தன்னுடைய பிரபுக்களுக்கும், சேனாதிபதிகளுக்கும், கலிலேயா நாட்டின் பிரதான மனுஷருக்கும் ஒரு விருந்து பண்ணினபோ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சமயம் வாய்த்தது; எப்படியென்றால், ஏரோது தன் ஜென்மநாளிலே தன்னுடைய பிரபுக்களுக்கும், சேனாதிபதிகளுக்கும், கலிலேயா நாட்டின் பிரதான மனுஷருக்கும் ஒரு விருந்து பண்ணினபோ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எல்லாரும் சாப்பிட்டுத் திருப்தியடைந்தா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ஏரோதியாளின் குமாரத்தி சபை நடுவே வந்து நடனம்பண்ணி, ஏரோதுவையும் அவனோடேகூடப் பந்தியிருந்தவர்களையும் சந்தோஷப்படுத்தினாள். அப்பொழுது, ராஜா சிறுபெண்ணை நோக்கி: உனக்கு வேண்டியதை என்னிடத்தில் கேள், அதை உனக்குத் தருவேன் என்று சொன்னதுமல்லாம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ஏரோதியாளின் குமாரத்தி சபை நடுவே வந்து நடனம்பண்ணி, ஏரோதுவையும் அவனோடேகூடப் பந்தியிருந்தவர்களையும் சந்தோஷப்படுத்தினாள். அப்பொழுது, ராஜா சிறுபெண்ணை நோக்கி: உனக்கு வேண்டியதை என்னிடத்தில் கேள், அதை உனக்குத் தருவேன் என்று சொன்னதுமல்லாம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லும் அப்பங்களிலும் மீன்களிலும் மீதியான துணிக்கைகளைப் பன்னிரண்டு கூடை நிறைய எடுத்தா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என்னிடத்தில் எதைக் கேட்டாலும், அது என் ராஜ்யத்தில் பாதியானாலும் அதை உனக்குத் தருவேன் என்று அவளுக்கு ஆணையும் இட்டா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ப்பம் சாப்பிட்ட புருஷர் ஏறக்குறைய ஐயாயிரம்பேராயிருந்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அவள் வெளியே போய், நான் என்ன கேட்கவேண்டும் என்று தாயினிடத்தில் கேட்டாள். அதற்கு அவள்: யோவான்ஸ்நானனுடைய தலையைக் கேள் என்றா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அவள் வெளியே போய், நான் என்ன கேட்கவேண்டும் என்று தாயினிடத்தில் கேட்டாள். அதற்கு அவள்: யோவான்ஸ்நானனுடைய தலையைக் கேள் என்றா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அவர் ஜனங்களை அனுப்பிவிடுகையில், தம்முடைய சீஷர்கள் படவில் ஏறி, அக்கரையில் பெத்சாயிதாவுக்கு எதிராக, தமக்கு முன்னே போகும்படி அவர்களைத் துரிதப்படுத்தினா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அவர் ஜனங்களை அனுப்பிவிடுகையில், தம்முடைய சீஷர்கள் படவில் ஏறி, அக்கரையில் பெத்சாயிதாவுக்கு எதிராக, தமக்கு முன்னே போகும்படி அவர்களைத் துரிதப்படுத்தினா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டனே அவள் ராஜாவினிடத்தில் சீக்கிரமாய் வந்து: நீர் இப்பொழுதே ஒரு தாலத்தில் யோவான்ஸ்நானனுடைய தலையை எனக்குத் தரவேண்டும் என்று கேட்டா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டனே அவள் ராஜாவினிடத்தில் சீக்கிரமாய் வந்து: நீர் இப்பொழுதே ஒரு தாலத்தில் யோவான்ஸ்நானனுடைய தலையை எனக்குத் தரவேண்டும் என்று கேட்டா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ராஜா மிகுந்த துக்கமடைந்தான், ஆகிலும், ஆணையினிமித்தமும், கூடப்பந்தியிருந்தவர்களினிமித்தமும், அவளுக்கு அதை மறுக்க மனதில்லாமல்;]]></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ராஜா மிகுந்த துக்கமடைந்தான், ஆகிலும், ஆணையினிமித்தமும், கூடப்பந்தியிருந்தவர்களினிமித்தமும், அவளுக்கு அதை மறுக்க மனதில்லாமல்;]]></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டனே அவனுடைய தலையைக் கொண்டுவரும்படி சேவகனுக்குக் கட்டளையிட்டு அனுப்பி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டனே அவனுடைய தலையைக் கொண்டுவரும்படி சேவகனுக்குக் கட்டளையிட்டு அனுப்பினா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ந்தப்படி அவன் போய், காவற்கூடத்திலே அவனைச் சிரச்சேதம்பண்ணி, அவன் தலையை ஒரு தாலத்திலே கொண்டுவந்து, அதை அந்தச் சிறுபெண்ணுக்குக் கொடுத்தான்; அந்தச் சிறுபெண் அதைத் தன் தாயினிடத்தில் கொடுத்தா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னுடைய சீஷர்கள் அதைக் கேள்விப்பட்டு வந்து, அவன் உடலை எடுத்து, ஒரு கல்லறையில் வைத்தா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அப்போஸ்தலர் இயேசுவினிடத்தில் கூடிவந்து, தாங்கள் செய்தவைகள் உபதேசித்தவைகள் யாவையும் அவருக்கு அறிவித்தா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அப்போஸ்தலர் இயேசுவினிடத்தில் கூடிவந்து, தாங்கள் செய்தவைகள் உபதேசித்தவைகள் யாவையும் அவருக்கு அறிவித்தா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ர் அவர்களை நோக்கி: வனாந்தரமான ஓரிடத்தில் தனித்துச் சற்றே இளைப்பாறும்படி போவோம் வாருங்கள் என்றார்; ஏனெனில், வருகிறவர்களும் போகிறவர்களும் அநேகராயிருந்தபடியினால் போஜனம்பண்ணுகிறதற்கும் அவர்களுக்குச் சமயமில்லாதிருந்தது.]]></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ர் அவர்களை நோக்கி: வனாந்தரமான ஓரிடத்தில் தனித்துச் சற்றே இளைப்பாறும்படி போவோம் வாருங்கள் என்றார்; ஏனெனில், வருகிறவர்களும் போகிறவர்களும் அநேகராயிருந்தபடியினால் போஜனம்பண்ணுகிறதற்கும் அவர்களுக்குச் சமயமில்லாதிருந்த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டியே அவர்கள் தனிமையாய் ஒரு படவில் ஏறி வனாந்தரமான ஓர் இடத்திற்குப் போனார்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ர் ஜனங்களை அனுப்பிவிட்டபின்பு, ஜெபம்பண்ணும்படி ஒரு மலையின்மேல் ஏறினார்.]]></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சாயங்காலமானபோது படவு நடுக்கடலிலிருந்தது; அவரோ கரையிலே தனிமையாயிருந்தார்.]]></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அப்பொழுது காற்று அவர்களுக்கு எதிராயிருந்தபடியினால், அவர்கள் தண்டு வலிக்கிறதில் வருத்தப்படுகிறதை அவர் கண்டு, இராத்திரியில் நாலாம் ஜாமத்தில் கடலின்மேல் நடந்து, அவர்களிடத்தில் வந்து, அவர்களைக் கடந்து போகிறவர்போல் காணப்பட்டா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அப்பொழுது காற்று அவர்களுக்கு எதிராயிருந்தபடியினால், அவர்கள் தண்டு வலிக்கிறதில் வருத்தப்படுகிறதை அவர் கண்டு, இராத்திரியில் நாலாம் ஜாமத்தில் கடலின்மேல் நடந்து, அவர்களிடத்தில் வந்து, அவர்களைக் கடந்து போகிறவர்போல் காணப்பட்டா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அப்பொழுது காற்று அவர்களுக்கு எதிராயிருந்தபடியினால், அவர்கள் தண்டு வலிக்கிறதில் வருத்தப்படுகிறதை அவர் கண்டு, இராத்திரியில் நாலாம் ஜாமத்தில் கடலின்மேல் நடந்து, அவர்களிடத்தில் வந்து, அவர்களைக் கடந்து போகிறவர்போல் காணப்பட்டார்.]]></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வர் கடலின்மேல் நடக்கிறதை சீஷர்கள் கண்டு, ஆவேசம் என்று எண்ணி, சத்தமிட்டு அலறினா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வர்களெல்லாரும் அவரைக் கண்டு கலக்கமடைந்தார்கள். உடனே அவர் அவர்களோடே பேசி: திடன்கொள்ளுங்கள், நான்தான், பயப்படாதிருங்கள் என்று சொல்லி,]]></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வர்களெல்லாரும் அவரைக் கண்டு கலக்கமடைந்தார்கள். உடனே அவர் அவர்களோடே பேசி: திடன்கொள்ளுங்கள், நான்தான், பயப்படாதிருங்கள் என்று சொல்லி,]]></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இருந்த படவில் ஏறினார். அப்பொழுது காற்று அமர்ந்தது; அதினால் அவர்கள் தங்களுக்குள்ளே மிகவும் பிரமித்து ஆச்சரியப்பட்டா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டைய இருதயம் கடினமாயிருந்தபடியினால் அப்பங்களைக்குறித்து அவர்கள் உணராமற்போனா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அவர்கள் கடலைக்கடந்து கெனேசரேத்தென்னும் நாட்டிற்கு வந்து, கரை பிடித்தா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அவர்கள் படவிலிருந்து இறங்கினவுடனே, ஜனங்கள் அவரை அறிந்து,]]></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ந்தச் சுற்றுப்புறமெங்கும் ஓடித்திரிந்து, பிணியாளிகளைப் படுக்கைகளில் கிடத்தி, அவர் வந்திருக்கிறார் என்று கேள்விப்பட்ட இடங்களிலெல்லாம் சுமந்து கொண்டுவந்தார்கள்.]]></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ந்தச் சுற்றுப்புறமெங்கும் ஓடித்திரிந்து, பிணியாளிகளைப் படுக்கைகளில் கிடத்தி, அவர் வந்திருக்கிறார் என்று கேள்விப்பட்ட இடங்களிலெல்லாம் சுமந்து கொண்டுவந்தார்கள்.]]></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 வியாதிக்காரரை வைத்து, அவருடைய வஸ்திரத்தின் ஓரத்தையாகிலும் அவர்கள் தொடும்படி உத்தரவாகவேண்டும் என்று அவரை வேண்டிக்கொண்டார்கள்; அவரைத் தொட்ட யாவரும் சொஸ்தமானார்கள்.]]></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 வியாதிக்காரரை வைத்து, அவருடைய வஸ்திரத்தின் ஓரத்தையாகிலும் அவர்கள் தொடும்படி உத்தரவாகவேண்டும் என்று அவரை வேண்டிக்கொண்டார்கள்; அவரைத் தொட்ட யாவரும் சொஸ்தமானார்கள்.]]></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 வியாதிக்காரரை வைத்து, அவருடைய வஸ்திரத்தின் ஓரத்தையாகிலும் அவர்கள் தொடும்படி உத்தரவாகவேண்டும் என்று அவரை வேண்டிக்கொண்டார்கள்; அவரைத் தொட்ட யாவரும் சொஸ்தமா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55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মার্ক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 যীশু তাঁর শিষ্যদের নিয়ে সেখান থেকে নিজের শহরে চলে এ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রপর তিনি বিশ্রামবারে সমাজ-গৃহে শিক্ষা দিতে লাগলেন; আর সমস্ত লোক তাঁর শিক্ষা শুনে আশ্চর্য হ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বলল, ‘এ কোথা থেকে এ সমস্ত বিজ্ঞতা অর্জন করল? এ কি করে এমন বিজ্ঞতার সঙ্গে কথা বলে? কি করেই 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সব অলৌকিক কাজ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এ তো সেই ছুতোর মিস্ত্রি এবং মরিয়মের ছেলে; যাকোব, য়োসি, যিহূদা ও শিমোনের ভাই; তাই নয় কি? আর এ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নেরা কি আমাদের মধ্যে নেই?’ এইসব চিন্তা তাদের মাথায় আসায় তারা তাঁকে গ্রহণ করতে পারল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খন যীশু তাদের বললেন, ‘নিজের শহর ও নিজের আত্মীয় স্বজন এবং পরিজনদের মধ্যে ভাববাদী সম্মানিত হ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নি সেখানে কোন অলৌকিক কাজ করতে পারলেন না৷ শুধু কয়েকজন রোগীর ওপর হাত রেখে তাদের সুস্থ কর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রা য়ে তাঁর ওপর বিশ্বাস করল না, এতে তিনি আশ্চর্য হয়ে গেলেন৷ এর পরে তিনি চারদিকে গ্রামে গ্রা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রে শিক্ষা দি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পরে তিনি সেই বারোজনকে ডেকে দুজন দুজন করে তাঁদের পাঠাতে শুরু করলেন এবং তাঁদের অশুচি আত্মার ও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মতা দান কর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নি তাঁদের আদেশ দিলেন য়েন তাঁরা পথে চলবার জন্য একটা লাঠি ছাড়া আর কিছু সঙ্গে না নেয় এবং রু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লে এমনকি কোমরবন্ধনীতে কোন টাকাপয়সা নিতেও বারণ কর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বে বললেন, পায়ে জুতো পরবে কিন্তু কোন বাড়তি জামা নেবে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নি আরও বললেন, তোমরা য়ে কোন শহরে য়ে বাড়িতে ঢুকবে, সেই শহর না ছাড়া পর্য়্ন্ত সেই বাড়ি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যদি কোন শহরের লোক তোমাদের গ্রহণ না করে বা তোমাদের কথা না শোনে তবে সেখান থেকে চলে যাবার স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উদ্দেশ্যে সাক্ষ্যের জন্য নিজের নিজের পায়ের ধূলো সেখানে ঝেড়ে ফে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রে তাঁরা বিভিন্ন জায়গায় ছড়িয়ে পড়লেন, প্রচার করতে আরন্ভ করলেন এবং লোকদের মন-ফেরাতে বল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কিন্তু লোকরা তাঁদের য়েতে দেখল এবং অনেকে তাঁদের চিনতে পারল, তাই সমস্ত শহর থেকে লোকেরা বের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রা ধরে দৌড়ে তাঁদের আগে সেখানে পৌঁছ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তাঁরা অনেক ভূত ছাড়ালেন ও অনেক লোককে তেল মাখিয়ে সুস্থ কর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যীশু নৌকা থেকে বাইরে বেরিয়ে বহু লোককে দেখতে পেলেন, তাঁর প্রাণে তাদের জন্য খুবই দযা হল;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পালকহীন মেষপালের মতো দেখাচ্ছিল৷ তখন তিনি তাদের অনেক বিষয়ে শিক্ষা দিতে লাগ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যীশুর সুনাম চারদিকে এমন ছড়িয়ে পড়েছিল, য়ে রাজা হেরোদওসে কথা শুনতে পেলেন৷ কিছু লোক ব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প্তিস্মদাতা য়োহন বেঁচে উঠেছেন, আর সেইজন্যই তিনি এইসব অলৌকিক কাজ করছে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সেই দিন বেলা প্রায় শেষ হয়ে এলে যীশুর শিষ্যরা এসে তাঁকে বললেন, ‘এটা নির্জন স্থান এবং সন্ধ্যা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নিয়ে এ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কিন্তু কেউ কেউ বলল, ‘তিনি এলীয়৷’আবার কেউ কেউ বলল, ‘তিনি প্রাচীনকালের কোন ভাববাদীর মতোই একা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জন ভাববাদী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এদের বিদায় করুন; যাতে এরা আশপাশের গ্রামে গিয়ে খাবার কিনতে পারে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কিন্তু হেরোদ তাঁর কথা শুনে বললেন, ‘উনি সেই য়োহন, য়াঁর মাথা কেটে ফেলার নির্দেশ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নিই আবার বেঁচে উঠেছে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কিন্তু যীশু তাঁদের বললেন, ‘তোমরাই ওদের খেতে দাও৷’ তাঁরা যীশুকে বললেন, ‘এতো লোককে রুটি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ওযাতে গেলে তো দুশো দীনার লাগ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হেরোদ নিজের ভাই ফিলিপের স্ত্রী হেরোদিযাকে বিয়ে করেছিলেন, সেই জন্য নিজের লোক পাঠিয়ে য়োহ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প্তার করে কারাগারে রেখেছি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তিনি তাঁদের বললেন, ‘তোমাদের কাছে কখানা রুটি আছে খুঁজে দেখ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কারণ য়োহন হেরোদকে বলেছিলেন, ‘ভাইয়ের স্ত্রীকে নিজের কাছে রাখা ঠিক নয়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তাঁরা দেখে বললেন, ‘আমাদের কাছে পাঁচখানা রুটি ও দুটো মাছ আছে৷’ তখন তিনি প্রত্যেককে সবুজ ঘাসের উ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য়ে দিতে বল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হেরোদিযা রাগে য়োহনকে মেরে ফেলতে চেয়েছিল, কিন্তু পারে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তাঁরা শ’ শ’ জন এবং পঞ্চাশ পঞ্চাশ জন করে সারি সারি বসে পড়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কারণ হেরোদ য়োহনকে ধার্মিক এবং পবিত্র লোক জেনে ভয় করতেন, সেইজন্যে তিনি তাঁকে রক্ষা করতেন৷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থা শুনে তিনি অত্যন্ত বিচলিত হতেন তবুও তাঁর কথা শুনতে ভালবাসতে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তখন তিনি সেই পাঁচটা রুটি ও দুটো মাছ নিয়ে স্বর্গের দিকে তাকিয়ে ঈশ্বরকে ধন্যবাদ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টিগুলোকে টুকরো টুকরো করে শিষ্যদের হাতে দিয়ে লোকদের দিতে বললেন৷ আর সেই দুটো মাছকেও টুকরো টুক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কলকে ভাগ করে দি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শেষ পর্যন্ত হেরোদিযা যা চেয়েছিলেন সেই সুয়োগ এসে গেল৷ হেরোদ তাঁর জন্মদিনে প্রাসাদের উচ্চপদস্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মচারী, সেনাবাহিনীর অধ্যক্ষ ও গালীলের গন্যমান্য নাগরিকদের জন্য নৈশভোজের আযোজন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তারা সকলে তৃপ্তির সঙ্গে খে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আর হেরোদিযার মেয়ে এসে রাজা ও নিমন্ত্রিত অতিথিদের নাচ দেখিয়ে মুগ্ধ করল৷ রাজা সেই মেয়েকে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কে বল তুমি কি চাও? তুমি যা চাইবে তা-ই দে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আর যা পড়ে রইল সেই সমস্ত টুকরো রুটি ও মাছে বারোটি টুকরি ভর্তি হয়ে গে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নি শপথ করে আরো বললেন, ‘আমার কাছে যা চাইবে আমি তাই দেব, এমনকি অর্ধেক রাজ্যও দেব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যত পুরুষ সেদিন খেয়েছিল, তারা সংখ্যায় পাঁচ হাজার ছি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তাতে সে বেরিয়ে গিয়ে তার মাকে জিজ্ঞাসা করল, ‘আমি কি চাইব?’ সে বলল, ‘বাপ্তিস্মদাতা য়োহ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থা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পরে তিনি তাঁর শিষ্যদের নৌকায় উঠে তাঁর আগে ওপারে বৈত্‌সৈদাতে পৌঁছাতে বললেন, সেইসময় তিনি লোকে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য় দিচ্ছি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মেয়েটি তাড়াতাড়ি রাজার কাছে ফিরে গেল এবং বলল, ‘আমার ইচ্ছা য়ে, আপনি বাপ্তিস্মদাতা য়োহ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থাটি এনে এখনই থালায় করে আমাকে দি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তে রাজা হেরোদ দুঃখ পেলেন: কিন্তু নিজের শপথের জন্য এবং ভোজসভার অতিথিদের জন্য তিনি মে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ফেরাতে চাইলেন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ই রাজা সঙ্গে সঙ্গে একজন সেনাকে য়োহনের মাথা কেটে নিয়ে আসতে পাঠালেন৷ সে কারাগারে গিয়ে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রশ্ছেদ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এবং থালায় করে মাথাটি নিয়ে মেয়েটিকে দিল, মেয়েটি তা তার মাকে দি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এই সংবাদ শুনে য়োহনের শিষ্যরা এসে, তাঁর দেহটিকে নিয়ে গিয়ে কবর দি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এরপর য়ে প্রেরিতদের যীশু প্রচার করতে পাঠিয়েছিলেন, তাঁরা যীশুর কাছে ফিরে এসে যা কিছু করেছিলেন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কিছু শিক্ষা দিয়েছিলেন সে সব কথা তাঁকে জানা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তখন তিনি তাঁদের বললেন, ‘তোমরা কোন নির্জন স্থানে গিয়ে একটু বিশ্রাম কর৷’ কারণ এত লোক যাতা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 য়ে তাঁদের খাবার সময় হচ্ছিল 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তাই তাঁরা নৌকা করে কোন নির্জন স্থানে চল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লোকেদের বিদায় করে তিনি প্রার্থনা করবার জন্য পাহাড়ে চলে গে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সন্ধ্যাকালে নৌকাটিহ্রদের মাঝখানে ছিল এবং তিনি একা ডাঙ্গায় ছি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তিনি দেখলেন য়ে শিষ্যরা বাতাসের বিরুদ্ধে খুব কষ্টের সঙ্গে দাঁড় টেনে চলেছেন৷ খুব ভোর বেলা প্রা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নটে ও ছটার মধ্যে তিনি হ্রদের জলের উপর দিয়ে হেঁটে তাদের কাছে এলেন৷ তিনি তাঁদের পাশ কাটিয়ে এগি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 চাই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কিন্তু হ্রদের উপর দিয়ে তাঁকে হাঁটতে দেখে তাঁরা ভাবলেন ভূত, আর এই ভেবে তাঁরা চেঁচিয়ে উঠ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কারণ তাঁরা সকলেই তাঁকে দেখে ভয় পেয়েছিলেন; কিন্তু যীশু সঙ্গে সঙ্গে তাঁদের বললেন, ‘সাহস ক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য় করো না, এতো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পরে তিনি তাদের নৌকায় উঠলে ঝড় থেমে গেল৷ তাতে তাঁরা আশ্চর্য হয়ে গে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কারণ এর আগে তাঁরা পাঁচটা রুটির ঘটনার অর্থ বুঝতে পারেন নি, তাঁদের মন কঠোর হয়ে পড়েছি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পরে তাঁরা ্ব্রদ পার হয়ে গিনেষরত্ প্রদেশে এসে নৌকা বাঁধলেন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তিনি নৌকা থেকে নামলে লোকরা তাঁকে চিনে ফেল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তারা ঐ এলাকার সমস্ত অঞ্চলে চারদিকে দৌড়াদৌড়ি করে অসুস্থ লোকদের খাটিযা করে তাঁর কাছে নিয়ে আ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গল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গ্রামে, শহরে বা পাড়ায় য়েখানে তিনি য়েতেন, সেখানে লোকেরা অসুস্থ রোগীদের এনে বাজারের মধ্যে জ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৷ তারা মিনতি করত য়েন শুধু যীশুর কাপড়ের ঝালর স্পর্শ করতে পারে৷ আর যাঁরা তাঁর কাপড় স্পর্শ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সকলেই সুস্থ হয়ে য়েত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মার্ক : 6]]></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2026-10-20T01:21:15Z</dcterms:created>
  <dcterms:modified xsi:type="dcterms:W3CDTF">2026-10-20T01:21:15Z</dcterms:modified>
  <dc:title>মার্ক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