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 அவர் நல்லவர்,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ிருபை என்றுமுள்ளதென்று இஸ்ரவேல் சொல்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கிருபை என்றுமுள்ளதென்று ஆரோனின் குடும்பத்தார் சொல்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ிருபை என்றுமுள்ளதென்று, கர்த்தருக்குப் பயப்படுகிறவர்கள் சொல்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ெருக்கத்திலிருந்து கர்த்தரை நோக்கிக் கூப்பிட்டேன், கர்த்தர் என்னைக் கேட்டருளி விசாலத்திலே வை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் பட்சத்தில் இருக்கிறார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அநுகூலம் பண்ணுகிறவர்கள் நடுவில் கர்த்தர் என் பட்சத்தில் இருக்கிறார்; என் சத்துருக்களில் சரிக்கட்டுதலைக் காண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யாரும் என்னை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ச் சுற்றிலும்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ழும்படி நீ என்னைத் தள்ளினாய்; கர்த்தரோ எனக்கு உதவிசெய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என் பெலனும் என் கீதமுமானார்; அவர் எனக்கு இரட்சிப்புமா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வலதுகரம் உயர்ந்திருக்கிறத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ாவாமல், பிழைத்திருந்து கர்த்தருடைய செய்கைகளை விவர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என்னை வெகுவாய்த் தண்டித்தும், என்னைச் சாவுக்கு ஒப்புக்கொடு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யின் வாசல்களைத் திறவுங்கள்; நான் அவைகளுக்குள் பிரவேசித்துக் கர்த்தரைத் துத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யின் வாசல்களைத் திறவுங்கள்; நான் அவைகளுக்குள் பிரவேசித்துக் கர்த்தரைத் துத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ின் வாசல் இதுவே; நீதிமான்கள் இதற்குள் பிரவேச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க்குச் செவிகொடுத்து, எனக்கு இரட்சிப்பாயிருந்தபடியால் நான் உம்மைத் துதி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ீடுகட்டுகிறவர்கள் ஆகாதென்று தள்ளின கல்லே மூலைக்குத் தலைக்கல்ல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கர்த்தராலே ஆயிற்று, அது நம்முடைய கண்களுக்கு ஆச்சரிய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 கர்த்தர் உண்டுபண்ணின நாள், இதிலே களிகூர்ந்து மகிழக்கடவ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நாமத்தினாலே வருகிறவர் ஸ்தோத்திரிக்கப்பட்டவர்; கர்த்தருடைய ஆலயத்திலிருந்து உங்களை ஆசீர்வதி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ன்தேவன், நான் உம்மைத் துதிப்பேன்; நீர் என் தேவன், நான் உம்மை உயர்த்த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ைத் துதியுங்கள், அவர் நல்லவர்;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దయాళుడు ఆయన కృప నిరంతరము...... నిలుచును ఆయనకు కృతజ్ఞతాస్తుతులు చెల్ల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కృప నిరంతరము నిలుచునని ఇశ్రాయేలీయులు అ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కృప నిరంతరము నిలుచునని అహరోను వంశ స్థులు అ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కృప నిరంతరము నిలుచునని యెహోవా యందు భయభక్తులుగలవారు అ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రుకునందుండి నేను యెహోవాకు మొఱ్ఱపెట్టితిని విశాలస్థలమందు యెహోవా నాకు ఉ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నా పక్షమున నున్నాడు నేను భయ పడను నరులు నాకేమి చేయగల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నా పక్షము వహించి నాకు సహకారియై యున్నాడు నా శత్రువుల విషయమైన నా కోరిక నెరవేరుట చ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ుష్యులను నమ్ముకొనుటకంటె యెహోవాను ఆశ్రయించ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రాజులను నమ్ముకొనుటకంటె యెహోవాను ఆశ్రయించ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న్యజనులందరు నన్ను చుట్టుకొనియున్నారు యెహోవా నామమునుబట్టి నేను వారిని నిర్మూల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లుదిశలను వారు నన్ను చుట్టుకొనియున్నారు యెహోవా నామమునుబట్టి నేను వారిని నిర్మూల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ందిరీగలవలె నామీద ముసిరి యున్నారు ముండ్లు కాల్చిన మంట ఆరిపోవునట్లు వారు నశించి పోయిర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ను బట్టి నేను వారిని నిర్మూల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పడునట్లు నీవు నన్ను గట్టిగా తోసితివి యెహోవా నాకు సహాయ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నా దుర్గము నా గానము ఆయన నాకు రక్షణాధ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తిమంతుల గుడారములలోరక్షణనుగూర్చిన ఉత్సాహ సునాదము వినబడును యెహోవా దక్షిణహస్తము సాహస కార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దక్షిణహస్తము మహోన్నత మాయెను యెహోవా దక్షిణహస్తము సాహసకార్యములన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చావను సజీవుడనై యెహోవా క్రియలు వివ ర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నన్ను కఠినముగా శిక్షించెను గాని ఆయన నన్ను మరణమునకు అప్పగ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ను వచ్చునట్లు నీతి గుమ్మములు తీయుడి నేను వాటిలో ప్రవేశించి యెహోవాకు కృతజ్ఞతా 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ది యెహోవా గుమ్మము నీతిమంతులు దీనిలో ప్రవేశ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నాకు రక్షణాధారుడవై నాకు ఉత్తరమిచ్చి యున్నావు నేను నీకు కృతజ్ఞతాస్తుతులు చెల్ల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ల్లు కట్టువారు నిషేధించిన రాయి మూలకు తలరాయి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ది యెహోవావలన కలిగినది అది మన కన్నులకు ఆశ్చ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ది యెహోవా ఏర్పాటు చేసిన దినము దీనియందు మనము ఉత్సహించి సంతోషించ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ెహోవా, దయచేసి నన్ను రక్షించుము యెహోవా, దయచేసి అభివృద్ధి కలిగ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పేరట వచ్చువాడు ఆశీర్వాద మొందును గాక యెహోవా మందిరములోనుండి మిమ్ము దీవించ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ెహోవాయే దేవుడు, ఆయన మనకు వెలుగు నను గ్రహించియున్నాడు ఉత్సవ బలిపశువును త్రాళ్లతో బలిపీఠ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మ్ములకు కట్ట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వు నా దేవుడవు నేను నీకు కృతజ్ఞతాస్తుతులు చెల్లించెదను నీవు నా దేవుడవు నిన్ను ఘన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యెహోవా దయాళుడు ఆయన కృప నిరంతరము నిలుచుచున్నది ఆయనకు కృతజ్ఞతాస్తుతులు చెల్ల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2026-10-20T07:34:41Z</dcterms:created>
  <dcterms:modified xsi:type="dcterms:W3CDTF">2026-10-20T07:34:41Z</dcterms:modified>
  <dc:title>కీర్తనలు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