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ன் தேவனாகிய கர்த்தருடைய சத்தத்திற்கு நீங்கள் கீழ்ப்படியாமற்போவதினால், கர்த்தர் உங்களுக்கு முன்பாக அழித்த ஜாதிகளைப்போல நீங்களும் அழிவீ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ங்கள் பிழைத்துப் பெருகி, கர்த்தர் உங்கள் பிதாக்களுக்கு ஆணையிட்டுக்கொடுத்த தேசத்திலே பிரவேசித்து, அதைச் சுதந்தரிக்கும்படி நான் இன்று உங்களுக்கு விதிக்கிற எல்லாக் கட்டளைகளைகளின்படியும் செய்யத் சாவதானமாயிருப்பீர்களாக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ங்கள் பிழைத்துப் பெருகி, கர்த்தர் உங்கள் பிதாக்களுக்கு ஆணையிட்டுக்கொடுத்த தேசத்திலே பிரவேசித்து, அதைச் சுதந்தரிக்கும்படி நான் இன்று உங்களுக்கு விதிக்கிற எல்லாக் கட்டளைகளைகளின்படியும் செய்யத் சாவதானமாயிருப்பீர்களாக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ங்கள் பிழைத்துப் பெருகி, கர்த்தர் உங்கள் பிதாக்களுக்கு ஆணையிட்டுக்கொடுத்த தேசத்திலே பிரவேசித்து, அதைச் சுதந்தரிக்கும்படி நான் இன்று உங்களுக்கு விதிக்கிற எல்லாக் கட்டளைகளைகளின்படியும் செய்யத் சாவதானமாயிருப்பீர்கள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 தேவனாகிய கர்த்தர் உன்னைச் சிறுமைப்படுத்தும்படிக்கும், தம்முடைய கட்டளைகளை நீ கைக்கொள்வாயோ கைக்கொள்ளமாட்டாயோ என்று அவர் உன்னைச் சோதித்து, உன் இருதயத்திலுள்ளதை நீ அறியும்படிக்கும், உன்னை இந்த நாற்பது வருஷமளவும் வனாந்தரத்திலே நடத்திவந்த எல்லா வழியையும் நினைப்பாயாக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 தேவனாகிய கர்த்தர் உன்னைச் சிறுமைப்படுத்தும்படிக்கும், தம்முடைய கட்டளைகளை நீ கைக்கொள்வாயோ கைக்கொள்ளமாட்டாயோ என்று அவர் உன்னைச் சோதித்து, உன் இருதயத்திலுள்ளதை நீ அறியும்படிக்கும், உன்னை இந்த நாற்பது வருஷமளவும் வனாந்தரத்திலே நடத்திவந்த எல்லா வழியையும் நினைப்பாயாக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உன்னைச் சிறுமைப்படுத்தி, உன்னைப் பசியினால் வருத்தி, மனுஷன் அப்பத்தினால் மாத்திரம் அல்ல, கர்த்தருடைய வாயிலிருந்து புறப்படுகிற ஒவ்வொரு வார்த்தையினாலும் பிழைப்பான் என்பதை உனக்கு உணர்த்தும்படிக்கு, நீயும் உன் பிதாக்களும் அறியாதிருந்த மன்னாவினால் உன்னைப் போஷித்த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உன்னைச் சிறுமைப்படுத்தி, உன்னைப் பசியினால் வருத்தி, மனுஷன் அப்பத்தினால் மாத்திரம் அல்ல, கர்த்தருடைய வாயிலிருந்து புறப்படுகிற ஒவ்வொரு வார்த்தையினாலும் பிழைப்பான் என்பதை உனக்கு உணர்த்தும்படிக்கு, நீயும் உன் பிதாக்களும் அறியாதிருந்த மன்னாவினால் உன்னைப் போஷித்த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உன்னைச் சிறுமைப்படுத்தி, உன்னைப் பசியினால் வருத்தி, மனுஷன் அப்பத்தினால் மாத்திரம் அல்ல, கர்த்தருடைய வாயிலிருந்து புறப்படுகிற ஒவ்வொரு வார்த்தையினாலும் பிழைப்பான் என்பதை உனக்கு உணர்த்தும்படிக்கு, நீயும் உன் பிதாக்களும் அறியாதிருந்த மன்னாவினால் உன்னைப் போஷித்த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உன்னைச் சிறுமைப்படுத்தி, உன்னைப் பசியினால் வருத்தி, மனுஷன் அப்பத்தினால் மாத்திரம் அல்ல, கர்த்தருடைய வாயிலிருந்து புறப்படுகிற ஒவ்வொரு வார்த்தையினாலும் பிழைப்பான் என்பதை உனக்கு உணர்த்தும்படிக்கு, நீயும் உன் பிதாக்களும் அறியாதிருந்த மன்னாவினால் உன்னைப் போஷித்த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 பிதாக்கள் அறியாத மன்னாவினால் வனாந்தரத்திலே உன்னைப் போஷித்து வந்தவருமான உன் தேவனாகிய கர்த்தரை நீ மறவாமல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ந்த நாற்பது வருஷமும் உன்மேலிருந்த வஸ்திரம் பழையதாய்ப்போகவுமில்லை, உன் கால் வீங்கவும் இல்லை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வன் தன் புத்திரனைச் சிட்சிக்கிறதுபோல உன் தேவனாகிய கர்த்தர் உன்னைச் சிட்சிக்கிறார் என்று நீ உன் இருதயத்தில் அறிந்துகொள்வாயாக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வன் தன் புத்திரனைச் சிட்சிக்கிறதுபோல உன் தேவனாகிய கர்த்தர் உன்னைச் சிட்சிக்கிறார் என்று நீ உன் இருதயத்தில் அறிந்துகொள்வாயாக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, உன் தேவனாகிய கர்த்தரின் வழிகளில் நடந்து, அவருக்குப் பயப்படும்படிக்கு, அவருடைய கற்பனைகளைக் கைக்கொள்ளக்கடவாய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, உன் தேவனாகிய கர்த்தரின் வழிகளில் நடந்து, அவருக்குப் பயப்படும்படிக்கு, அவருடைய கற்பனைகளைக் கைக்கொள்ளக்கடவாய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 தேவனாகிய கர்த்தர் உன்னை நல்ல தேசத்திலே பிரவேசிக்கப்பண்ணுகிறார்; அது பள்ளத்தாக்குகளிலும் மலைகளிலுமிருந்து புறப்படுகிற ஆறுகளும் ஊற்றுகளும் ஏரிகளுமுள்ள தேசம்;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 தேவனாகிய கர்த்தர் உன்னை நல்ல தேசத்திலே பிரவேசிக்கப்பண்ணுகிறார்; அது பள்ளத்தாக்குகளிலும் மலைகளிலுமிருந்து புறப்படுகிற ஆறுகளும் ஊற்றுகளும் ஏரிகளுமுள்ள தேசம்;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ு கோதுமையும் வாற்கோதுமையும் திராட்சச் செடிகளும் அத்திமரங்களும் மாதளஞ்செடிகளுமுள்ள தேசம்; அது ஒலிவமரங்களும், எண்ணெயும் தேனுமுள்ள தேசம்;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ு தாழ்ச்சியில்லாமல் அப்பம் புசிக்கத்தக்கதும் ஒன்றும் உனக்குக் குறைவுபடாததுமான தேசம்; அது கல்லுகள் இரும்பாயிருக்கிறதும், செம்பு வெட்டி எடுக்கத்தக்க மலைகளுள்ளதுமான தேச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ு தாழ்ச்சியில்லாமல் அப்பம் புசிக்கத்தக்கதும் ஒன்றும் உனக்குக் குறைவுபடாததுமான தேசம்; அது கல்லுகள் இரும்பாயிருக்கிறதும், செம்பு வெட்டி எடுக்கத்தக்க மலைகளுள்ளதுமான தேச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 பிதாக்கள் அறியாத மன்னாவினால் வனாந்தரத்திலே உன்னைப் போஷித்து வந்தவருமான உன் தேவனாகிய கர்த்தரை நீ மறவாமலு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, நீ புசித்துத் திர்ப்தியடைந்திருக்கையில், உன் தேவனாகிய கர்த்தர் உனக்குக் கொடுத்த அந்த நல்ல தேசத்துக்காக அவரை ஸ்தோத்திரிக்கக்கடவாய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, நீ புசித்துத் திர்ப்தியடைந்திருக்கையில், உன் தேவனாகிய கர்த்தர் உனக்குக் கொடுத்த அந்த நல்ல தேசத்துக்காக அவரை ஸ்தோத்திரிக்கக்கடவாய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 தேவனாகிய கர்த்தரை மறவாதபடிக்கும், நான் இன்று உனக்கு விதிக்கிற அவருடைய கற்பனைகளையும் நியாயங்களையும் கட்டளைகளையும் கைக்கொள்ளாமற்போகாதபடிக்கும் எச்சரிக்கையாயிர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 தேவனாகிய கர்த்தரை மறவாதபடிக்கும், நான் இன்று உனக்கு விதிக்கிற அவருடைய கற்பனைகளையும் நியாயங்களையும் கட்டளைகளையும் கைக்கொள்ளாமற்போகாதபடிக்கும் எச்சரிக்கையாயிர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புசித்துத் திர்ப்தியாகி, நல்ல வீடுகளைக் கட்டி, அவைகளில் குடியிருக்கும்போதும்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ன் ஆடுமாடுகள் திரட்சியாகி, உனக்கு வெள்ளியும் பொன்னும் பெருகி, உனக்கு உண்டானவையெல்லாம் வர்த்திக்கும்போதும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ன் ஆடுமாடுகள் திரட்சியாகி, உனக்கு வெள்ளியும் பொன்னும் பெருகி, உனக்கு உண்டானவையெல்லாம் வர்த்திக்கும்போதும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 இருதயம் மேட்டிமையடையாமலும், உன்னை அடிமைத்தன வீடாகிய எகிப்திலிருந்து புறப்படப்பண்ணினவரும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 இருதயம் மேட்டிமையடையாமலும், உன்னை அடிமைத்தன வீடாகிய எகிப்திலிருந்து புறப்படப்பண்ணினவரும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்னுடைய பின்நாட்களில் உனக்கு நன்மை செய்யும்பொருட்டு, உன்னைச் சிறுமைப்படுத்தி, உன்னைச் சோதித்து, கொள்ளிவாய்ச் சர்ப்பங்களும் தேள்களும், தண்ணீரில்லாத வறட்சியுமுள்ள பயங்கரமான பெரிய வனாந்தரவழியாய் உன்னை அழைத்துவந்தவரும், உனக்காகப் பாறையான கன்மலையிலிருந்து தண்ணீர் புறப்படப்பண்ணினவர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 சாமர்த்தியமும் என் கைப்பெலனும் இந்த ஐசுவரியத்தை எனக்குச் சம்பாதித்தது என்று நீ உன் இருதயத்தில் சொல்லிக்கொள்ளாமலும் இருக்க எச்சரிக்கையாயிருந்து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்னுடைய பின்நாட்களில் உனக்கு நன்மை செய்யும்பொருட்டு, உன்னைச் சிறுமைப்படுத்தி, உன்னைச் சோதித்து, கொள்ளிவாய்ச் சர்ப்பங்களும் தேள்களும், தண்ணீரில்லாத வறட்சியுமுள்ள பயங்கரமான பெரிய வனாந்தரவழியாய் உன்னை அழைத்துவந்தவரும், உனக்காகப் பாறையான கன்மலையிலிருந்து தண்ணீர் புறப்படப்பண்ணினவர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ன் தேவனாகிய கர்த்தரை நினைப்பாயாக; அவரே உன் பிதாக்களுக்கு ஆணையிட்டுக்கொடுத்த தம்முடைய உடன்படிக்கையை உறுதிப்படுத்தும்படி, இந்நாளில் உனக்கு உண்டாயிருக்கிறதுபோல, ஐசுவரியத்தைச் சம்பாதிக்கிறதற்கான பெலனை உனக்குக் கொடுக்கிறவ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ன் தேவனாகிய கர்த்தரை நினைப்பாயாக; அவரே உன் பிதாக்களுக்கு ஆணையிட்டுக்கொடுத்த தம்முடைய உடன்படிக்கையை உறுதிப்படுத்தும்படி, இந்நாளில் உனக்கு உண்டாயிருக்கிறதுபோல, ஐசுவரியத்தைச் சம்பாதிக்கிறதற்கான பெலனை உனக்குக் கொடுக்கிறவ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ன் தேவனாகிய கர்த்தரை நீ மறந்து, வேறே தேவர்களைப் பின்பற்றி அவர்களைச் சேவித்து, அவர்களைப் பணிந்து கொள்வாயானால், நிச்சயமாய் அழிந்துபோவீர்கள் என்று இன்று உங்களுக்குச் சாட்சியாய் அறிவிக்கிற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ன் தேவனாகிய கர்த்தரை நீ மறந்து, வேறே தேவர்களைப் பின்பற்றி அவர்களைச் சேவித்து, அவர்களைப் பணிந்து கொள்வாயானால், நிச்சயமாய் அழிந்துபோவீர்கள் என்று இன்று உங்களுக்குச் சாட்சியாய் அறிவிக்கிற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ன் தேவனாகிய கர்த்தருடைய சத்தத்திற்கு நீங்கள் கீழ்ப்படியாமற்போவதினால், கர்த்தர் உங்களுக்கு முன்பாக அழித்த ஜாதிகளைப்போல நீங்களும் அழிவீ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12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ત્રુઓ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“આજે હું તમને જે બધી આજ્ઞાઓ જણાવું છું એનું તમાંરે બધાએ કાળજીથી પાલન કરવું, જેથી તમે જીવતા રહ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ાંરી વંશવૃદ્વિ થાય અને તમાંરા પિતૃઓને યહોવાએ જે ભૂમિ આપવાનું વચન આપ્યું છે, તેમાં પ્રવેશ કરીને ત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ો કબજો લઈ શક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યાદ રાખો કે તમને નમ્ર બનાવવા, તમાંરી કસોટી કરવા અને તમે તેમની આજ્ઞાઓનું પાલન કરવા માંગો છો 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મ, એ જાણવા માંટે તમાંરા દેવ યહોવાએ આ ચાળીસ વર્ષ સુધી તમને રણમાં ઠેર ઠેર ફેરવ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અને હા, તેણે તમને દુ:ખી કર્યા અને તમને ભૂખ્યા જવા દીધા, અને તમને નમ્ર બનાવ્યા. ત્યા તેણે ત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ંન્ના ખાવા આપ્યું જેને તમે કે તમાંરા પિતૃઓએ પહેલાં જોયું નહતું, તેણે તમને ફકત માંન્નાથી પોષ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 રીતે તે તમને અનુભવ કરાવવા માંગતા હતા કે માંણસ ફકત રોટલીથી જીવીત રહેતો નથી. લોકોનુ જીવન યહોવા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ને આપેલ વચનો પર આધારિત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અને તમાંરા પિતૃઓએ કદીય જોયું ન્હોતું એવું માંન્ના તમને અરણ્યમાં ખાવા આપ્યું; આમ તમાંરી કસોટ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આ ચાળીસ વર્ષ દરમ્યાન તમાંરા શરીર પરનાં વસ્રો ઘસાઈ ગયાં નથી કે નથી તમાંરા પગ ફુલી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એટલે આ વાત તમે હૃદયમાં કોતરી રાખજો કે જે રીતે પિતા પોતાના પુત્રને શિસ્તમાં રાખવા શિક્ષા કરી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ળવે છે તેમ તમાંરા દેવ યહોવા તમને શિસ્તમાં રાખી કેળવ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તેથી તમે લોકો તમાંરા યહોવા દેવના નિયમોનું પાલન કરો. તેમને ચીંધેલા માંર્ગે ચાલો અને તેમની બી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ખ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કારણ કે તમાંરા દેવ યહોવા તમને એક સમૃદ્વ ભૂમિમાં લઈ જઈ રહ્યા છે, જયાં પુષ્કળ નદીઓ અને અનેક ઝરણ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ફૂટી નીકળીને પર્વતોમાં અને ખીણમાં વહ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જયાં ઘઉ, અને જવ પાકે છે, દ્રાક્ષ, અંજીર દાડમ પણ થાય છે, તથા જે જૈતૂન તેલ અને મધનો પ્રદેશ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એ એવો પ્રદેશ છે જયાં ખાવાની કોઈ ખોટ નથી, વળી કોઈ વસ્તુની ખોટ પણ નથી, તેમ જ પથ્થરની જેમ ત્ય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ડકોમાં પુષ્કળ લોખંડ છે અને ટેકરીઓમાં તાંબાની ખાણો પથરાયેલી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ીને તમાંરું અભિમાંન ઉતારીને અંતે તો તમાંરું ભલું જ કર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્યાં તમે ખાઈને તૃપ્ત થશો ત્યારે તમાંરા યહોવા દેવે જે સમૃદ્વ ભૂમિ તમને આપી છે તે માંટે ત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ાંરા દેવ યહોવાનો આભાર માંનશ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“પરંતુ ખબરદાર! આ વખતે તમાંરા દેવ યહોવાને ભૂલી ન જશો. પુષ્કળ સમૃદ્વિને કારણે યહોવા દેવને ભૂલી 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તા. અને હું તમને એમના જે કાયદાઓ, નિયમો અને આજ્ઞાઓ સંભળાવું છું તેનું પાલન કરવાનું રખેને ચૂકત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જયારે તમે ભરપેટ ખાઈને તૃપ્ત થાઓ અને સારા બાંધેલાં મકાનોમાં રહેતા થાઓ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અને જ્યારે તમાંરા ઘેટાં અને ઢોરઢાંખરની સંખ્યામાં વધારો થાય અને જ્યારે તમાંરી પાસે સોનું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ાંદી થાય, અને જ્યારે તમાંરી પાસે બધી વસ્તુઓ ઘણી માંત્રામાં થ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્યારે અભિમાંનમાં છકી ન જશો અને ગુલામીના દેશ મિસરમાંથી તમને બહાર લાવનાર તમાંરા દેવ યહોવાને ભૂલ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 જશ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રખે તમે એ દેવ યહોવાને ભૂલી જતા જે તમને ઝેરી સાપ તથા વીંછીઓથી ભરેલા વિશાળ અને ભયંકર રણમાં જઈન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તમાંરે તમાંરા મનમાં એવું કદીયે વિચારવું નહિ કે ‘આ સમૃદ્ધિ મેં માંરા ભૂજબળ અને ઉધમથી જ મેળવી છ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ૂકાભટ નપાણિયા પ્રદેશમાં જઈને તમને દોરી લાવ્યા, કઠણ ખડકમાંથી એમણે તમાંરા માંટે પાણી વહેતું કર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હંમેશા સતત સ્મરણમાં રાખો કે તમને સમૃદ્ધિ પ્રાપ્ત કરવા માંટેનું બળ આપનાર તો એ જ છે; અને એ રી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ાંરા પિતૃઓને આપેલું વચન એ પૂર્ણ ક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“જો તમે તમાંરા દેવ યહોવાને ભૂલી જશો અને અન્ય દેવો તરફ વળશો અને પગે પડીને તેમની પૂજા કરશો તો હ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ને આજે સખત ચેતવણી આપી સાવધાન કરું છું કે તમે અચૂક વિનાશ પામશ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કારણ જો તમે યહોવા તમાંરા દેવને અનુસરવાનું બંધ કરો, તો તે તમાંરો નાશ તે લોકોની જેમ કરશે જે તમાં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2026-08-03T22:08:50Z</dcterms:created>
  <dcterms:modified xsi:type="dcterms:W3CDTF">2026-08-03T22:08:50Z</dcterms:modified>
  <dc:title>પુનર્નિયમ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