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சர்வவல்லவர்மேல் மனமகிழ்ச்சியாயிருந்து, தேவனுக்கு நேராக உம்முடைய முகத்தை ஏறெடுப்ப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ீர் அவரை நோக்கி விண்ணப்பம்பண்ண, அவர் உமக்குச் செவிகொடுப்பார்; அப்பொழுது நீர் உம்முடைய பொருத்தனைகளைச் செலுத்துவ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ஒரு காரியத்தை நிருணயம்பண்ணினால், அது உமக்கு நிலைவரப்படும்; உம்முடைய பாதைகளில் வெளிச்சம் பிரகாசி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னுஷர் ஒடுக்கப்படும்போது திடப்படக்கடவர்கள் என்று நீர் சொல்ல, தாழ்ந்தோர் ரட்சிக்கப்படுவ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ுற்றமற்றிராதவனையுங்கூடத் தப்புவிப்பார்; உம்முடைய கைகளின் சுத்தத்தினிமித்தம் அவன் தப்பிப்போவா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தேமானியனான எலிப்பாஸ் பிரதியுத்தரமாக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 மனுஷன் விவேகியாயிருந்து, தனக்குத்தான் பிரயோஜனமாயிருக்கிறதினால் தேவனுக்குப் பிரயோஜனமாயிருப்பான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நீதிமானாயிருப்பதினால் சர்வவல்லவருக்கு நன்மையுண்டாகுமோ? நீர் உம்முடைய வழிகளை உத்தமமாக்குகிறது அவருக்கு ஆதாயமாயிருக்கும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ர் நீதிமானாயிருப்பதினால் சர்வவல்லவருக்கு நன்மையுண்டாகுமோ? நீர் உம்முடைய வழிகளை உத்தமமாக்குகிறது அவருக்கு ஆதாயமாயிருக்குமோ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உமக்குப் பயந்து உம்மோடே வழக்காடி உம்மோடே நியாயத்துக்கு வருவாரோ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பொல்லாப்பு பெரியதும், உம்முடைய அக்கிரமங்கள் முடிவில்லாதவைகளுமாய் இருக்கிறதல்லவ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ுகாந்தரமில்லாமல் உம்முடைய சகோதரர் கையில் அடகுவாங்கி ஏழைகளின் வஸ்திரங்களைப் பறித்துக்கொண்ட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ிடாய்த்தவனுக்குத் தாகத்துக்குத் தண்ணீர் கொடாமலும், பசித்தவனுக்கு போஜனம் கொடாமலும் போனீ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லவானுக்கே தேசத்தில் இடமுண்டாயிற்று; கனவான் அதில் குடியேற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தவைகளை வெறுமையாய் அனுப்பிவிட்டீர்; தாய்தகப்பன் இல்லாதவர்களின் புயங்கள் முறிக்கப்பட்ட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கண்ணிகள் உம்மைச் சூழ்ந்திருக்கிறது; அசுப்பிலே உமக்கு வந்த பயங்கரம் உம்மைக் கலங்கப்பண்ணுகிற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பார்க்கக் கூடாதபடிக்கு இருள் வந்தது; ஜலப்பிரவாகம் உம்மை மூட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பரலோகத்தின் உன்னதங்களிலிருக்கிறார் அல்லவோ? நட்சத்திரங்களின் உயரத்தைப் பாரும், அவைகள் எத்தனை உயரமாயிருக்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: தேவன் எப்படி அறிவார், அந்தகாரத்துக்கு அப்புறத்திலிருக்கிறவர் நியாயம் விசாரிக்கக்கூடுமோ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பாராதபடிக்கு மேகங்கள் அவருக்கு மறைவாயிருக்கிறது; பரமண்டலங்களின் சக்கரத்திலே அவர் உலாவுகிறார் என்று சொல்லுகிற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பாராதபடிக்கு மேகங்கள் அவருக்கு மறைவாயிருக்கிறது; பரமண்டலங்களின் சக்கரத்திலே அவர் உலாவுகிறார் என்று சொல்லுகிற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க்கிரம மாந்தர் பூர்வத்தில் நடந்த மார்க்கத்தைக் கவனித்துப் பார்த்தீர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லம் வருமுன்னே அவர்கள் வாடிப்போனார்கள்; அவர்களுடைய அஸ்திபாரத்தின்மேல் வெள்ளம் புரண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் அவர்கள் வீடுகளை நன்மையால் நிரப்பியிருந்தாலும், அவர்கள் அவரை நோக்கி: எங்களைவிட்டு விலகும், சர்வவல்லவராலே எங்களுக்கு என்ன ஆகும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கையால் துன்மார்க்கரின் ஆலோசனை எனக்குத் தூரமாயிருப்பத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நிலைமை நிர்மூலமாகாமல் அவர்களுக்கு மீதியானதையோ அக்கினி பட்சித்ததென்பதை நீதிமான்கள் கண்டு சந்தோஷப்படு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ுற்றமில்லாதவன் அவர்களைப் பார்த்து நகைக்கி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ர் அவரோடே பழகி சமாதானமாயிரும்; அதினால் உமக்கு நன்மை வர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வாயினின்று பிறந்த வேதப்பிரமாணத்தை ஏற்றுக்கொண்டு, அவர் வார்த்தைகளை உம்முடைய இருதயத்தில் வைத்துக்கொள்ளவேண்டுகி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ர் சர்வவல்லவரிடத்தில் மனந்திரும்பினால் திரும்பக் கட்டப்படுவீர்; அக்கிரமத்தை உமது கூடாரத்துக்குத் தூரமாக்குவ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தூளைப்போல் பொன்னையும், ஆற்றுக் கற்களைப்போல் ஓப்பீரின் தங்கத்தையும் சேர்த்துவைப்ப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சர்வவல்லவர் தாமே உமக்குப் பசும்பொன்னும் உமக்குச் சொக்க வெள்ளியுமாயிரு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7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ब तू सर्वशक्तिमान से सुख पाएगा, और ईश्वर की ओर अपना मुंह बेखटके उठा सक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और तू उस से प्रार्थना करेगा, और वह तेरी सुनेगा; और तू अपनी मन्नतों को पूरी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जो बात तू ठाने वह तुझ से बन भी पड़ेगी, और तेरे मार्गों पर प्रकाश रह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चाहे दुर्भाग्य हो तौभी तू कहेगा कि सुभाग्य होगा, क्योंकि वह नम्र मनुष्य को बच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वरन जो निर्दोष न हो उसको भी वह बचाता है; तेरे शुद्ध कामों के कारण तू छुड़ाया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तब तेमानी एलीपज न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क्या पुरुष से ईश्वर को लाभ पहुंच सकता है? जो बुद्धिमान है, वह अपने ही लाभ का कारण हो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ा तेरे धमीं होने से सर्वशक्तिमान सुख पा सकता है? तेरी चाल की खराई से क्या उसे कुछ लाभ हो सक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वह तो तुझे डांटता है, और तुझ से मुकद्दमा लड़ता है, तो क्या इस दशा में तेरी भक्ति हो सकती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्या तेरी बुराई बहुत नहीं? तेरे अधर्म के कामों का कुछ अन्त न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ू ने तो अपने भाई का बन्धक अकारण रख लिया है, और नंगे के वस्त्र उतार लिय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थके हुए को तू ने पानी न पिलाया, और भूखे को रोटी देने से इनकार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जो बलवान था उसी को भूमि मिली, और जिस पुरुष की प्रतिष्ठा हुई थी, वही उस में बस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ू ने विधवाओं को छूछे हाथ लौटा दिया। और अनाथों की बाहें तोड़ डाली ग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इस कारण तेरे चारों ओर फन्दे लगे हैं, और अचानक डर के मारे तू घबरा रह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क्या तू अन्धियारे को नहीं देखता, और उस बाढ़ को जिस में तू डूब रह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क्या ईश्वर स्वर्ग के ऊंचे स्थान में नहीं है? ऊंचे से ऊंचे तारों को देख कि वे कितने ऊंचे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फिर तू कहता है कि ईश्वर क्या जानता है? क्या वह घोर अन्धकार की आड़ में हो कर न्याय कर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ाली घटाओं से वह ऐसा छिपा रहता है कि वह कुछ नहीं देख सकता, वह तो आकाशमण्डल ही के ऊपर चलता फिर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क्या तू उस पुराने रास्ते को पकड़े रहेगा, जिस पर वे अनर्थ करने वाले चलते है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वे अपने समय से पहले उठा लिए गए और उनके घर की नेव नदी बहा ले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उन्होंने ईश्वर से कहा था, हम से दूर हो जा; और यह कि सर्वशक्तिमान हमारा क्या कर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ौभी उसने उनके घर अच्छे अच्छे पदार्थों से भर दिए-- परन्तु दुष्ट लोगों का विचार मुझ से दूर रह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धमीं लेग देखकर आनन्दित होते हैं; और निर्दोष लोग उनकी हंसी करते हैं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जो हमारे विरुद्ध उठे थे, नि:सन्देह मिट गए और उनका बड़ा धन आग का कौर हो ग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उस से मेलमिलाप कर तब तुझे शान्ति मिलेगी; और इस से तेरी भलाई हो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उसके मुंह से शिक्षा सुन ले, और उसके वचन अपने मन में रख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यदि तू सर्वशक्तिमान की ओर फिर के समीप जाए, और अपने डेरे से कुटिल काम दूर करे, तो तू बन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ू अपनी अनमोल वस्तुओं को धूलि पर, वरन ओपीर का कुन्दन भी नालों के पत्थरों में डाल द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तब सर्वशक्तिमान आप तेरी अनमोल वस्तु और तेरे लिये चमकीली चान्दी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2026-10-21T06:51:38Z</dcterms:created>
  <dcterms:modified xsi:type="dcterms:W3CDTF">2026-10-21T06:51:38Z</dcterms:modified>
  <dc:title>अय्यूब : 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