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க்கும் உமது ஜனங்களுக்கும் உம்முடைய கண்களிலே கிருபை கிடைத்ததென்பது எதினால் அறியப்படும்; நீர் எங்களோடே வருவதினால் அல்லவா? இப்படியே பூமியின்மேலுள்ள ஜனங்கள் எல்லாரிலும், நானும் உம்முடைய ஜனங்களும் விசேஷித்தவர்கள் என்று விளங்கும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க்கும் உமது ஜனங்களுக்கும் உம்முடைய கண்களிலே கிருபை கிடைத்ததென்பது எதினால் அறியப்படும்; நீர் எங்களோடே வருவதினால் அல்லவா? இப்படியே பூமியின்மேலுள்ள ஜனங்கள் எல்லாரிலும், நானும் உம்முடைய ஜனங்களும் விசேஷித்தவர்கள் என்று விளங்க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க்கும் உமது ஜனங்களுக்கும் உம்முடைய கண்களிலே கிருபை கிடைத்ததென்பது எதினால் அறியப்படும்; நீர் எங்களோடே வருவதினால் அல்லவா? இப்படியே பூமியின்மேலுள்ள ஜனங்கள் எல்லாரிலும், நானும் உம்முடைய ஜனங்களும் விசேஷித்தவர்கள் என்று விளங்கு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ர்த்தர் மோசேயை நோக்கி: நீ சொன்ன இந்த வார்த்தையின்படியே செய்வேன்; என் கண்களில் உனக்குக் கிருபை கிடைத்தது; உன்னைப் பேர்சொல்லி அழைத்து அறிந்திருக்கிறேன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ர்த்தர் மோசேயை நோக்கி: நீ சொன்ன இந்த வார்த்தையின்படியே செய்வேன்; என் கண்களில் உனக்குக் கிருபை கிடைத்தது; உன்னைப் பேர்சொல்லி அழைத்து அறிந்திருக்கிறேன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: உம்முடைய மகிமையை எனக்குக் காண்பித்தருள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: என்னுடைய தயையை எல்லாம் நான் உனக்கு முன்பாகக் கடந்துபோகப்பண்ணி, கர்த்தருடைய நாமத்தை உனக்கு முன்பாகக் கூறுவேன்; எவன்மேல் கிருபையாயிருக்கச் சித்தமாயிருப்பேனோ, அவன்மேல் கிருபையாயிருப்பேன்; எவன்மேல் இரக்கமாயிருக்கச் சித்தமாயிருப்பேனோ அவன்மேல் இரக்கமாயிருப்பேன் என்று சொல்ல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: என்னுடைய தயையை எல்லாம் நான் உனக்கு முன்பாகக் கடந்துபோகப்பண்ணி, கர்த்தருடைய நாமத்தை உனக்கு முன்பாகக் கூறுவேன்; எவன்மேல் கிருபையாயிருக்கச் சித்தமாயிருப்பேனோ, அவன்மேல் கிருபையாயிருப்பேன்; எவன்மேல் இரக்கமாயிருக்கச் சித்தமாயிருப்பேனோ அவன்மேல் இரக்கமாயிருப்பேன் என்று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: என்னுடைய தயையை எல்லாம் நான் உனக்கு முன்பாகக் கடந்துபோகப்பண்ணி, கர்த்தருடைய நாமத்தை உனக்கு முன்பாகக் கூறுவேன்; எவன்மேல் கிருபையாயிருக்கச் சித்தமாயிருப்பேனோ, அவன்மேல் கிருபையாயிருப்பேன்; எவன்மேல் இரக்கமாயிருக்கச் சித்தமாயிருப்பேனோ அவன்மேல் இரக்கமாயிருப்பேன் என்று 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் முகத்தைக் காணமாட்டாய், ஒரு மனுஷனும் என்னைக் கண்டு உயிரோடிருக்கக் கூடாது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 கர்த்தர்: இதோ, என்னண்டையில் ஒரு இடம் உண்டு; நீ அங்கே கன்மலையில் நில்ல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கிமை கடந்துபோகும்போது, நான் உன்னை அந்தக் கன்மலையின் வெடிப்பிலே வைத்து, நான் கடந்துபோகுமட்டும் என் கரத்தினால் உன்னை மூட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கிமை கடந்துபோகும்போது, நான் உன்னை அந்தக் கன்மலையின் வெடிப்பிலே வைத்து, நான் கடந்துபோகுமட்டும் என் கரத்தினால் உன்னை மூட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என் கரத்தை எடுப்பேன்; அப்பொழுது என் பின்பக்கத்தைக் காண்பாய்; என் முகமோ காணப்படாது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என் கரத்தை எடுப்பேன்; அப்பொழுது என் பின்பக்கத்தைக் காண்பாய்; என் முகமோ காணப்படாது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நீயும், எகிப்து தேசத்திலிருந்து நீ அழைத்துக்கொண்டு வந்த ஜனங்களும், இவ்விடத்தை விட்டுப் புறப்பட்டு, உன் சந்ததிக்குக் கொடுப்பேன் என்று நான் ஆபிரகாமுக்கும் ஈசாக்குக்கும் யாக்கோபுக்கும் ஆணையிட்டுக்கொடுத்த பாலும் தேனும் ஓடுகிற தேசத்துக்குப் போ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நீயும், எகிப்து தேசத்திலிருந்து நீ அழைத்துக்கொண்டு வந்த ஜனங்களும், இவ்விடத்தை விட்டுப் புறப்பட்டு, உன் சந்ததிக்குக் கொடுப்பேன் என்று நான் ஆபிரகாமுக்கும் ஈசாக்குக்கும் யாக்கோபுக்கும் ஆணையிட்டுக்கொடுத்த பாலும் தேனும் ஓடுகிற தேசத்துக்குப் போ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நீயும், எகிப்து தேசத்திலிருந்து நீ அழைத்துக்கொண்டு வந்த ஜனங்களும், இவ்விடத்தை விட்டுப் புறப்பட்டு, உன் சந்ததிக்குக் கொடுப்பேன் என்று நான் ஆபிரகாமுக்கும் ஈசாக்குக்கும் யாக்கோபுக்கும் ஆணையிட்டுக்கொடுத்த பாலும் தேனும் ஓடுகிற தேசத்துக்குப் போ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ஒரு தூதனை உங்களுக்கு முன்பாக அனுப்பி, கானானியனையும் எமோரியனையும் ஏத்தியனையும் பெரிசியனையும் ஏவியனையும் எபூசியனையும் துரத்திவிட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ஒரு தூதனை உங்களுக்கு முன்பாக அனுப்பி, கானானியனையும் எமோரியனையும் ஏத்தியனையும் பெரிசியனையும் ஏவியனையும் எபூசியனையும் துரத்திவிட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, வழியிலே நான் உங்களை நிர்மூலம்பண்ணாதபடிக்கு, நான் உங்கள் நடுவே செல்லமாட்டேன், நீங்கள் வணங்காக் கழுத்துள்ள ஜனங்கள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, வழியிலே நான் உங்களை நிர்மூலம்பண்ணாதபடிக்கு, நான் உங்கள் நடுவே செல்லமாட்டேன், நீங்கள் வணங்காக் கழுத்துள்ள ஜனங்கள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க்கமான இவ்வார்த்தைகளை ஜனங்கள் கேட்டபோது, ஒருவரும் தங்கள் ஆபரணங்களைப் போட்டுக்கொள்ளாமல் துக்கித்துக்கொண்டி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்றால், நீங்கள் வணங்காக் கழுத்துள்ள ஜனங்கள், நான் ஒரு நிமிஷத்தில் உங்கள் நடுவில் எழும்பி, உங்களை நிர்மூலம்பண்ணுவேன்; ஆகையால், நீங்கள் போட்டிருக்கிற உங்கள் ஆபரணங்களைக் கழற்றிப்போடுங்கள்; அப்பொழுது நான் உங்களுக்குச் செய்யவேண்டியதை அறிவேன் என்று இஸ்ரவேல் புத்திரருக்குச் சொல் என்று கர்த்தர் மோசேயோடே சொல்லியிருந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்றால், நீங்கள் வணங்காக் கழுத்துள்ள ஜனங்கள், நான் ஒரு நிமிஷத்தில் உங்கள் நடுவில் எழும்பி, உங்களை நிர்மூலம்பண்ணுவேன்; ஆகையால், நீங்கள் போட்டிருக்கிற உங்கள் ஆபரணங்களைக் கழற்றிப்போடுங்கள்; அப்பொழுது நான் உங்களுக்குச் செய்யவேண்டியதை அறிவேன் என்று இஸ்ரவேல் புத்திரருக்குச் சொல் என்று கர்த்தர் மோசேயோடே சொல்லியிருந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்றால், நீங்கள் வணங்காக் கழுத்துள்ள ஜனங்கள், நான் ஒரு நிமிஷத்தில் உங்கள் நடுவில் எழும்பி, உங்களை நிர்மூலம்பண்ணுவேன்; ஆகையால், நீங்கள் போட்டிருக்கிற உங்கள் ஆபரணங்களைக் கழற்றிப்போடுங்கள்; அப்பொழுது நான் உங்களுக்குச் செய்யவேண்டியதை அறிவேன் என்று இஸ்ரவேல் புத்திரருக்குச் சொல் என்று கர்த்தர் மோசேயோடே சொல்லியிருந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இஸ்ரவேல் புத்திரர் ஓரேப் மலையருகே தங்கள் ஆபரணங்களைக் கழற்றிப்போ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கூடாரத்தைப் பெயர்த்து, அதைப் பாளயத்துக்குப் புறம்பே தூரத்திலே போட்டு, அதற்கு ஆசரிப்புக் கூடாரம் என்று பேரிட்டான். கர்த்தரைத் தேடும் யாவரும் பாளயத்துக்குப் புறம்பான ஆசரிப்புக் கூடாரத்துக்குப் போ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கூடாரத்தைப் பெயர்த்து, அதைப் பாளயத்துக்குப் புறம்பே தூரத்திலே போட்டு, அதற்கு ஆசரிப்புக் கூடாரம் என்று பேரிட்டான். கர்த்தரைத் தேடும் யாவரும் பாளயத்துக்குப் புறம்பான ஆசரிப்புக் கூடாரத்துக்குப் போ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சே கூடாரத்துக்குப் போகும்போது, ஜனங்கள் எல்லாரும் எழுந்திருந்து, தங்கள் தங்கள் கூடாரவாசலில் நின்றுகொண்டு, அவன் கூடாரத்துக்குள் பிரவேசிக்குமட்டும், அவன் பின்னே பார்த்துக்கொண்ட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சே கூடாரத்துக்குப் போகும்போது, ஜனங்கள் எல்லாரும் எழுந்திருந்து, தங்கள் தங்கள் கூடாரவாசலில் நின்றுகொண்டு, அவன் கூடாரத்துக்குள் பிரவேசிக்குமட்டும், அவன் பின்னே பார்த்துக்கொண்டி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கூடாரத்துக்குள் பிரவேசிக்கையில், மேகஸ்தம்பம் இறங்கி, கூடாரவாசலில் நின்றது; கர்த்தர் மோசேயோடே பேசி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கூடாரத்துக்குள் பிரவேசிக்கையில், மேகஸ்தம்பம் இறங்கி, கூடாரவாசலில் நின்றது; கர்த்தர் மோசேயோடே பேசி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னங்கள் எல்லாரும் மேகஸ்தம்பம் கூடாரவாசலில் நிற்கக்கண்டார்கள்; ஜனங்கள் எல்லாரும் எழுந்திருந்து, தங்கள் தங்கள் கூடாரவாசலில் பணிந்து கொண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னங்கள் எல்லாரும் மேகஸ்தம்பம் கூடாரவாசலில் நிற்கக்கண்டார்கள்; ஜனங்கள் எல்லாரும் எழுந்திருந்து, தங்கள் தங்கள் கூடாரவாசலில் பணிந்து கொ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தன் சிநேகிதனோடே பேசுவதுபோல, கர்த்தர் மோசேயோடே முகமுகமாய்ப் பேசினார்; பின்பு, அவன் பாளயத்துக்குத் திரும்பினான்; நூனின் குமாரனாகிய யோசுவா என்னும் அவனுடைய பணிவிடைக்காரனாகிய வாலிபன் ஆசரிப்புக் கூடாரத்தை விட்டுப் பிரியாதிரு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தன் சிநேகிதனோடே பேசுவதுபோல, கர்த்தர் மோசேயோடே முகமுகமாய்ப் பேசினார்; பின்பு, அவன் பாளயத்துக்குத் திரும்பினான்; நூனின் குமாரனாகிய யோசுவா என்னும் அவனுடைய பணிவிடைக்காரனாகிய வாலிபன் ஆசரிப்புக் கூடாரத்தை விட்டுப் பிரியாதிரு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தன் சிநேகிதனோடே பேசுவதுபோல, கர்த்தர் மோசேயோடே முகமுகமாய்ப் பேசினார்; பின்பு, அவன் பாளயத்துக்குத் திரும்பினான்; நூனின் குமாரனாகிய யோசுவா என்னும் அவனுடைய பணிவிடைக்காரனாகிய வாலிபன் ஆசரிப்புக் கூடாரத்தை விட்டுப் பிரியாத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ை நோக்கி: தேவரீர் இந்த ஜனங்களை அழைத்துக்கொண்டு போ என்று சொன்னீர்; ஆகிலும், என்னோடேகூட இன்னாரை அனுப்புவேன் என்பதை எனக்கு நீர் அறிவிக்கவில்லை; என்றாலும் உன்னைப் பேர்சொல்லி அழைத்து அறிந்திருக்கிறேன் என்றும், என் கண்களில் உனக்குக் கிருபை கிடைத்தது என்றும், தேவரீர் சொன்னதுண்ட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ை நோக்கி: தேவரீர் இந்த ஜனங்களை அழைத்துக்கொண்டு போ என்று சொன்னீர்; ஆகிலும், என்னோடேகூட இன்னாரை அனுப்புவேன் என்பதை எனக்கு நீர் அறிவிக்கவில்லை; என்றாலும் உன்னைப் பேர்சொல்லி அழைத்து அறிந்திருக்கிறேன் என்றும், என் கண்களில் உனக்குக் கிருபை கிடைத்தது என்றும், தேவரீர் சொன்னதுண்ட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கண்களில் இப்பொழுது எனக்குக் கிருபை கிடைத்ததானால் நான் உம்மை அறிவதற்கும், உம்முடைய கண்களில் எனக்குக் கிருபை கிடைப்பதற்கும், உம்முடைய வழியை எனக்கு அறிவியும்; இந்த ஜாதி உம்முடைய ஜனமென்று நினைத்தருளும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கண்களில் இப்பொழுது எனக்குக் கிருபை கிடைத்ததானால் நான் உம்மை அறிவதற்கும், உம்முடைய கண்களில் எனக்குக் கிருபை கிடைப்பதற்கும், உம்முடைய வழியை எனக்கு அறிவியும்; இந்த ஜாதி உம்முடைய ஜனமென்று நினைத்தருளும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ர்: என் சமுகம் உனக்கு முன்பாகச் செல்லும், நான் உனக்கு இளைப்பாறுதல் தருவேன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அவரை நோக்கி: உம்முடைய சமுகம் என்னோடேகூடச் செல்லாமற்போனால், எங்களை இவ்விடத்திலிருந்து கொண்டுபோகாதி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9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ছাড়া, আমরা কি করে বুঝব আপনি আমার এবং আপনার লোকদের ওপর সন্তুষ্ট? আপনি যদি আমাদের সঙ্গে য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বুঝব আপনি আমাদের ওপর সন্তুষ্ট হয়েছেন| আপনি যদি আমাদের সঙ্গে না আসেন, তাহলে আমার এবং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মধ্যে এবং পৃথিবীর অন্য জাতির মধ্যে আর কোন পার্থক্য থাক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প্রভু মোশিকে বললেন, “বেশ আমি তোমার ইচ্ছা পূরণ করব| কারণ আমি তোমার ওপর সন্তুষ্ট এবং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ভাল করে জা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মোশি বলল, “দযা করে আপনার মহিমা আমায় দেখা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খন প্রভু উত্তর দিলেন, “আমি আমার সমস্ত গুণাবলীকে তোমার সামনে দিয়ে গমণ করাবো| আমিই প্রভু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যাতে শুনতে পাও সেইজন্য আমি আমার নাম ঘোষণা করব| কারণ আমার যাকে খুশী আমি আমার করুণা ও ভালবা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তোমরা আমার মুখ দেখতে পাবে না| আমাকে দেখার পর কেউ বাঁচ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আমার খুব কাছেই একটি পাথর আছে তোমরা সেই পাথরের ওপর দাঁড়াতে পা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ঐ স্থান দিয়েই আমার মহিমা প্রকাশ পাবে| আমি তোমাদের ঐ পাথরের একটি বিশাল ফাটলে রেখে দেব এবং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খন ওখান দিয়ে যাব তখন আমার হাত তোমাদের ঢেক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রপর আমি তোমাদের ওপর থেকে হাত সরিয়ে নেব এবং তোমরা আমার পিছন দিক দেখতে পাবে কিন্তু আমার মু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পা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প্রভু মোশিকে বললেন, “তুমি এবং তোমার লোকদের, যাদের তুমি মিশর থেকে এনেছিলে তাদের অবশ্যই এখ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চলে য়েতে হবে| অব্রাহাম, ইস্হাক ও যাকোবকে আমি য়ে দেশ দেব বলে প্রতিজ্ঞা করেছিলাম সেই দেশে 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| আমি প্রতিজ্ঞা করেছিলাম য়ে আমি ওদের পরবর্তী উত্তরপুরুষদের ঐ দেশ দিয়ে য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ই আমি তোমার আগে একজন দূত পাঠাব এবং কনানীয, ইমোরীয়, হিত্তীয়, পরিষীয়, হিব্বীয় ও যিবূষ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জিত করে ঐ দেশ থেকে তাড়িয়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রা সেই ভাল দেশে যাও সেখানে সব কিছু সুন্দর| কিন্তু আমি তোমার সঙ্গে যাব না| তোমরা ভীষণ একগুঁয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দী| তোমরা আমাকে ক্রুদ্ধ করেছ| যদি আমি তোমাদের সঙ্গে যাই তাহলে হয়তো আমি তোমাদের ধ্বংস করতে পার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ই দুঃসংবাদ শোনার পর লোকরা ভীষন হতাশ হয়ে পড়ল এবং তারা মণিমাণিক্য ব্যবহার করা বন্ধ কর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েন? কারণ মোশিকে প্রভু বলেছেন, “ইস্রায়েলবাসীকে বলো, “তোমরা একগুঁয়ে জেদী প্রকৃতির মানুষ| খুব ক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ের জন্যও আমি যদি তোমাদের সঙ্গে ভ্রমণ করি তাহলে তোমাদের বিনাশ হতে পারে| সুতরাং যখন আমি স্থির ক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কে কি করতে হবে তখন তোমরা নিজেদের দেহ থেকে অলঙ্কারাদি খুলে ফে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ুতরাং ইস্রায়েলবাসীরা হোরেব পর্বত থেকে তাদের যাত্রাপথে নিজেদের অলঙ্কারাদি খুলে ফে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মোশি শিবিরের একটু দূরে অন্য একটি তাঁবু স্থাপন করল| মোশি এই তাঁবুর নাম দিল “সমাগম তাঁবু|” প্রভ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উ যদি কিছু জিজ্ঞাসা করতে চায তাহলে সে শিবিরের বাইরে ঐ সমাগম তাঁবুতে য়ে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খন খুশি মোশি ঐ সমাগম তাঁবুতে য়েত| সবাই তাকে লক্ষ্য করত| সকলে নিজস্ব তাঁবুর দরজায় দাঁ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শির সমাগম তাঁবুর অভ্যন্তরে যাওয়া দেখ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োশি যখনই ঐ সমাগম তাঁবুতে প্রবেশ করতো তখনই তাঁবুর দরজায় মেঘস্তম্ভ নেমে আসত এবং প্রভু তখন মোশ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কথা বল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লোকরা সমাগম তাঁবুর দরজায় মেঘস্তম্ভ দেখতে পেলেই তারা নিজের নিজের তাঁবুর মধ্যে হাঁটু গ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উপাসনা কর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ভাবেই প্রভু মোশির সঙ্গে মুখোমুখি কথা বলত| প্রভু বন্ধুর মতো মোশির সঙ্গে কথা বলতেন| প্রভু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শেষ করার পর মোশি শিবিরে ফিরে য়েত কিন্তু মোশির পরিচারক (দাস), নূনের পুত্র যিহোশূয় তাঁবুর বাই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রো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োশি প্রভুকে বলল, “আপনি এই লোকদের নেতৃত্ব দিতে বলেছিলেন কিন্তু আমার সঙ্গে আপনি কাকে পাঠাবেন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বলেন নি| আপনি বলেছেন, ‘আমি তোমাকে ভাল করে চিনি এবং তোমার ওপর আমি সন্তুষ্ট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যদি সত্যিই আপনাকে সন্তুষ্ট করে থাকি তাহলে আমাকে আপনার শিক্ষা ও জ্ঞান দিন| আমি আপনাকে জান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ই| তাহলে আমি আপনাকে বরাবর সন্তুষ্ট করতে পারব| মনে রাখবেন য়ে তাদের সবাই আপনার লো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উত্তরে বললেন, “আমি নিজে তোমার সঙ্গে যাব, আমি তোমাকে বিশ্রাম দ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মোশি প্রভুকে বললেন, “আপনি যদি আমাদের সঙ্গে না যান তাহলে আমাদের এই স্থান থেকে সরা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2026-10-20T03:07:33Z</dcterms:created>
  <dcterms:modified xsi:type="dcterms:W3CDTF">2026-10-20T03:07:33Z</dcterms:modified>
  <dc:title>যাত্রাফল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