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யந்து, அவர் வழிகளில் நடக்கிறவன் எவனோ,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ைகளின் பிரயாசத்தை நீ சாப்பிடுவாய்; உனக்குப் பாக்கியமும் நன்மையும்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கர்த்தருக்குப் பயப்படுகிற மனுஷன் இவ்விதமாய் ஆசீர்வதிக்கப்ப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 காண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 காண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பிள்ளைகளின் பிள்ளைகளையும், இஸ்ரவேலுக்கு உண்டாகும் சமாதானத்தையும் காண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ಿಗೆ ಭಯಪಟ್ಟು ಆತನ ಮಾರ್ಗಗಳಲ್ಲಿ ನಡೆದುಕೊಳ್ಳುವ ಪ್ರತಿಯೊಬ್ಬ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ಾದರೆ ನಿನ್ನ ಕೈಗಳ ಕಷ್ಟಾರ್ಜಿತವನ್ನು ನೀನು ಊಟಮಾಡಿ ಸಂತೋಷ ವುಳ್ಳವನಾಗಿರುವಿ, ನಿನಗೆ ಒಳ್ಳೇಯದ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ಹೆಂಡತಿಯು ನಿನ್ನ ಮನೆಯ ಪಕ್ಕದಲ್ಲಿರುವ ಫಲಭರಿತ ವಾದ ದ್ರಾಕ್ಷೇಗಿಡದ ಹಾಗೆಯೂ ನಿನ್ನ ಮೇಜಿನ ಸುತ್ತ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ಕ್ಕಳು ಎಣ್ಣೇಮರಗಳ ಸಸಿಗಳ ಹಾಗೆಯೂ 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ಕರ್ತನಿಗೆ ಭಯಪಡುವ ಮನುಷ್ಯನು ಹೀಗೆಯೇ ಆಶೀರ್ವದಿಸಲ್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ನಿನ್ನನ್ನು ಚೀಯೋನಿನೊಳಗಿಂದ ಆಶೀರ್ವದಿಸುವನು; ನಿನ್ನ ಜೀವನದ ದಿವಸಗಳೆಲ್ಲಾ ನೀನು ಯೆರೂಸಲೇಮಿನ ಒಳ್ಳೆಯ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ೌದು, ನಿನ್ನ ಮಕ್ಕಳ ಮಕ್ಕಳನ್ನೂ ಇಸ್ರಾಯೇಲಿನ ಮೇಲಿರುವ ಸಮಾಧಾನ ವನ್ನೂ ನೀನು ನೋ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2026-10-21T10:24:26Z</dcterms:created>
  <dcterms:modified xsi:type="dcterms:W3CDTF">2026-10-21T10:24:26Z</dcterms:modified>
  <dc:title>ಕೀರ್ತನೆಗಳು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