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ுக்கு அல்ல, கர்த்தாவே எங்களுக்கு அல்ல, உமது கிருபையினிமித்தமும், உமது சத்தியத்தினிமித்தமும் உம்முடைய நாமத்திற்கே மகிமை வரப்பண்ண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ுக்கு அல்ல, கர்த்தாவே எங்களுக்கு அல்ல, உமது கிருபையினிமித்தமும், உமது சத்தியத்தினிமித்தமும் உம்முடைய நாமத்திற்கே மகிமை வரப்பண்ண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தேவன் இப்பொழுது எங்கே என்று புறஜாதிகள் சொல்வா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பரலோகத்தில் இருக்கிறார்; தமக்குச் சித்தமான யாவையும் செய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ுக்கு வாயிருந்தும் பேசாது; அவைகளுக்குக் கண்களிருந்தும் காண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ுக்குக் காதுகளிருந்தும் கேளாது; அவைகளுக்கு மூக்கிருந்தும் முகர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க்குக் கைகளிருந்தும் தொடாது; அவைகளுக்குக் கால்களிருந்தும் நடவாது; தங்கள் தொண்டையால் சத்தமிடவும் மாட்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ப் பண்ணுகிறவர்களும், அவைகளை நம்புகிறவர்கள் யாவரும், அவைகளைப்போலவே இ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கர்த்தரை நம்பு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குடும்பத்தாரே, கர்த்தரை நம்புங்கள்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க்குப் பயப்படுகிறவர்களே கர்த்தரை நம்புங்கள்; அவரே அவர்களுக்குத் துணையும் அவர்களுக்குக் கேடகமும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ம்மை நினைத்திருக்கிறார், அவர் ஆசீர்வதிப்பார்; இஸ்ரவேல் குடும்பத்தாரை ஆசீர்வதிப்பார். அவர் ஆரோன் குடும்பத்தாரை ஆசீர்வத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ம்மை நினைத்திருக்கிறார், அவர் ஆசீர்வதிப்பார்; இஸ்ரவேல் குடும்பத்தாரை ஆசீர்வதிப்பார். அவர் ஆரோன் குடும்பத்தாரை ஆசீர்வத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யப்படுகிற பெரியோரையும் சிறியோரையும் ஆசீர்வத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ங்களையும் உங்கள் பிள்ளைகளையும் வர்த்திக்கப்பண்ண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னத்தையும் பூமியையும் படைத்த கர்த்தராலே நீங்கள் ஆசீர்வதிக்கப்பட்ட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னங்கள் கர்த்தருடையவைகள்; பூமியையோ மனுபுத்திரருக்குக் கொடு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ித்தவர்களும் மவுனத்தில் இறங்குகிற அனைவரும் கர்த்தரைத் துதிய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, இதுமுதல் என்றென்றைக்கும் கர்த்தரை ஸ்தோத்திரிப்போம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ಗಲ್ಲ, ಓ ಕರ್ತನೇ, ನಮಗಲ್ಲ, ನಿನ್ನ ಹೆಸರಿಗೆ ಮಾತ್ರ, ನಿನ್ನ ಕರುಣೆಯ ನಿಮಿತ್ತವೂ ನಿನ್ನ ಸತ್ಯದ ನಿಮಿತ್ತ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ನವುಂಟ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 ದೇವರು ಎಲ್ಲಿ ಎಂದು ಅನ್ಯ ಜನಾಂಗಗಳು ಯಾಕೆ ಹೇಳ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್ಮ ದೇವರು ಪರಲೋಕದಲ್ಲಿದ್ದಾನೆ; ತಾನು ಇಚ್ಚಿಸುವ ದನ್ನೆಲ್ಲಾ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 ವಿಗ್ರಹಗಳು ಬೆಳ್ಳಿಯೂ ಬಂಗಾರವೂ ಮನುಷ್ಯನ ಕೈಕೆಲಸವೂ ಆ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ುಗಳಿಗೆ ಬಾಯಿ ಉಂಟು; ಮಾತಾಡುವದಿಲ್ಲ; ಕಣ್ಣುಗಳುಂಟು; ನೋಡ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ಿವಿಗಳುಂಟು; ಕೇಳುವದಿಲ್ಲ. ಮೂಗು ಉಂಟು; ಮೂ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ೈಗಳುಂಟು; ಮುಟ್ಟುವ ದಿಲ್ಲ. ಕಾಲುಗಳುಂಟು; ನಡೆಯುವದಿಲ್ಲ. ತಮ್ಮ ಗಂಟಲಿನಿಂದ ಮಾತನಾಡ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ುಗಳನ್ನು ಮಾಡುವವರೂ ಅವುಗಳಲ್ಲಿ ಭರವಸವಿಡುವವ ರೆಲ್ಲರೂ ಅವುಗಳ ಹಾಗೆಯೇ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ಇಸ್ರಾಯೇಲೇ, ಕರ್ತನಲ್ಲಿ ಭರವಸವಿಡು; ಆತನೇ ಅವರ ಸಹಾಯವೂ ಗುರಾಣಿಯೂ ಆಗ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ರೋನನ ಮನೆಯವರೇ, ಕರ್ತನಲ್ಲಿ ಭರವಸವಿಡಿರಿ; ಆತನೇ ಅವರ ಸಹಾಯವೂ ಗುರಾ ಣಿಯ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ಿಗೆ ಭಯಪಡುವವರೇ, ಕರ್ತನಲ್ಲಿ ಭರವಸವಿಡಿರಿ; ಆತನೇ ಅವರ ಸಹಾ ಯವೂ ಗುರಾಣಿಯ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ನಮ್ಮನ್ನು ಜ್ಞಾಪಕಮಾಡಿಕೊಂಡಿದ್ದಾನೆ,ಆತನು ನಮ್ಮನ್ನು ಆಶೀರ್ವದಿಸುವನು; ಇಸ್ರಾಯೇಲಿನ ಮ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ೀರ್ವದಿಸುವನು; ಆರೋನನ ಮನೆ ಯನ್ನು ಆಶೀರ್ವದ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ಿಗೆ ಭಯ ಪಡುವವರಾದ ಹಿರಿಯರ ಸಂಗಡ ಕಿರಿಯರನ್ನು ಆಶೀರ್ವದ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ನಿಮ್ಮನ್ನೂ ನಿಮ್ಮ ಮಕ್ಕಳನ್ನೂ ಅಭಿವೃದ್ಧಿ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ಕಾಶವನ್ನೂ ಭೂಮಿಯನ್ನೂ ಉಂಟುಮಾಡಿದ ಕರ್ತನಿಂದ ನೀವು ಆಶೀರ್ವದಿಸಲ್ಪಟ್ಟ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ಕಾಶಗಳು ಕರ್ತನವುಗಳೇ. ಆತನು ಭೂಮಿ ಯನ್ನು ನರಪುತ್ರರಿಗೆ ಕೊ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ತ್ತವರೂ ಮೌನಕ್ಕೆ ಇಳಿದವರೆಲ್ಲರೂ ಕರ್ತನನ್ನು ಸ್ತುತಿಸುವ 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ವಾದರೋ ಇಂದಿನಿಂದ ಯುಗಯುಗಕ್ಕೂ ಕರ್ತನನ್ನು ಸ್ತುತಿಸುವೆವು.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2026-10-20T08:39:38Z</dcterms:created>
  <dcterms:modified xsi:type="dcterms:W3CDTF">2026-10-20T08:39:38Z</dcterms:modified>
  <dc:title>ಕೀರ್ತನೆಗಳು : 115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