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ல ஜனங்களே, கைகொட்டி தேவனுக்கு முன்பாகக் கெம்பீர சத்தமாய் ஆர்ப்பரிய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னதமானவராகிய கர்த்தர் பயங்கரமானவரும், பூமியின்மீதெங்கும் மகத்துவமான ராஜாவுமாயிருக்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ை நமக்கு வசப்படுத்தி, ஜாதிகளை நம்முடைய பாதங்களுக்குக் கீழ்ப்படுத்துவ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மக்குப் பிரியமான யாக்கோபின் சிறப்பான தேசத்தை நமக்குச் சுதந்தரமாகத் தெரிந்தளிப்பார். (சேலா.)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் ஆர்ப்பரிப்போடும், கர்த்தர் எக்காள சத்தத்தோடும் உயர எழுந்தருளின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ைப் போற்றிப் பாடுங்கள், பாடுங்கள்; நம்முடைய ராஜாவைப் போற்றிப் பாடுங்கள், பாடுங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் பூமியனைத்திற்கும் ராஜா; கருத்துடனே அவரைப் போற்றிப் பாட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் ஜாதிகள்மேல் அரசாளுகிறார்; தேவன் தமது பரிசுத்த சிங்காசனத்தின்மேல் வீற்றிருக்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னங்களின் பிரபுக்கள் ஆபிரகாமின் தேவனுடைய ஜனங்களாகச் சேர்க்கப்படுகிறார்கள்; பூமியின் கேடகங்கள் தேவனுடையவைகள்; அவர் மகா உன்னதமானவ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னங்களின் பிரபுக்கள் ஆபிரகாமின் தேவனுடைய ஜனங்களாகச் சேர்க்கப்படுகிறார்கள்; பூமியின் கேடகங்கள் தேவனுடையவைகள்; அவர் மகா உன்னதமானவ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2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આવો તમે, હે સર્વ લોકો, તાળી પાડો, આનંદથી મોટા અવાજે દેવના સ્તુતિગાન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કારણ પરાત્પર યહોવા સમગ્ર પૃથ્વીના રાજાધિરાજ એ અતિ ભયાવહ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 બીજા રાષ્ટોને આપણા તાબામાં અને આપણા શાસન નીચે મૂ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 આપણા માટે આપણો વારસો પસંદ કરે છે, અને એટલે જ તેમણે, પોતાના વહાલા યાકૂબની ઉત્તમતા પસંદ કર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ા, આનંદના પોકારો સાથે અને રણશિંગડાના નાદ સાથે, યહોવા રાજગાદી પર ચઢી ગ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દેવનાં સ્તોત્રો ગાઓ, આપણા રાજાના સ્તોત્રો ગાઓ; પ્રશંસા કરતાં ગીતો ગ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દેવ સમગ્ર પૃથ્વીના રાજા છે. તેમની પ્રશંસાના ગીતો ગ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 પોતાનાં પવિત્ર સિંહાસન પર બિરાજમાન છે, અને સર્વ પ્રજાઓ પર રાજ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ઇબ્રાહિમનાં દેવના લોકો સાથે બધાં રાષ્ટોના નેતાઓ ભેગા થયા છે. બધાં રાષ્ટોના બધા નેતાઓ દેવ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લિકીના જ છે, દેવ સવોર્ચ્ચ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4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2026-10-20T09:19:06Z</dcterms:created>
  <dcterms:modified xsi:type="dcterms:W3CDTF">2026-10-20T09:19:06Z</dcterms:modified>
  <dc:title>ગીતશાસ્ત્ર : 47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