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நம்மை முத்திரித்து, நம்முடைய இருதயங்களில் ஆவியென்னும் அச்சாரத்தையும் கொடுத்த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நம்மை முத்திரித்து, நம்முடைய இருதயங்களில் ஆவியென்னும் அச்சாரத்தையும் கொடுத்த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 கொரிந்து பட்டணத்திலுள்ள தேவனுடைய சபைக்கும், அகாயா நாடெங்குமுள்ள எல்லாப் பரிசுத்தவான்களுக்கும் எழுதுகிறத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 கொரிந்து பட்டணத்திலுள்ள தேவனுடைய சபைக்கும், அகாயா நாடெங்குமுள்ள எல்லாப் பரிசுத்தவான்களுக்கும் எழுதுகிறதாவது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ுடைய சித்தத்தினாலே இயேசுகிறிஸ்துவின் அப்போஸ்தலனாகிய பவுலும், சகோதரனாகிய தீமோத்தேயும், கொரிந்து பட்டணத்திலுள்ள தேவனுடைய சபைக்கும், அகாயா நாடெங்குமுள்ள எல்லாப் பரிசுத்தவான்களுக்கும் எழுதுகிறதாவ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, கர்த்தராகிய இயேசுகிறிஸ்துவினாலும்,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கர்த்தராகிய இயேசுகிறிஸ்துவின் பிதாவாகிய தேவனும், இரக்கங்களின் பிதாவும், சகலவிதமான ஆறுதலின் தேவனுமாயிருக்கிறவருக்கு ஸ்தோத்திர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து கர்த்தராகிய இயேசுகிறிஸ்துவின் பிதாவாகிய தேவனும், இரக்கங்களின் பிதாவும், சகலவிதமான ஆறுதலின் தேவனுமாயிருக்கிறவருக்கு ஸ்தோத்திர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எங்களுக்கு அருளப்படுகிற ஆறுதலினாலே, எந்த உபத்திரவத்திலாகிலும் அகப்படுகிறவர்களுக்கு நாங்கள் ஆறுதல் செய்யத் திராணியுள்ளவர்களாகும்படி, எங்களுக்கு வரும் சகல உபத்திரவங்களிலேயும் அவரே எங்களுக்கு ஆறுதல்செய்கிறவ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எங்களுக்கு அருளப்படுகிற ஆறுதலினாலே, எந்த உபத்திரவத்திலாகிலும் அகப்படுகிறவர்களுக்கு நாங்கள் ஆறுதல் செய்யத் திராணியுள்ளவர்களாகும்படி, எங்களுக்கு வரும் சகல உபத்திரவங்களிலேயும் அவரே எங்களுக்கு ஆறுதல்செய்கிற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ல் எங்களுக்கு அருளப்படுகிற ஆறுதலினாலே, எந்த உபத்திரவத்திலாகிலும் அகப்படுகிறவர்களுக்கு நாங்கள் ஆறுதல் செய்யத் திராணியுள்ளவர்களாகும்படி, எங்களுக்கு வரும் சகல உபத்திரவங்களிலேயும் அவரே எங்களுக்கு ஆறுதல்செய்கிறவ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டியெனில், கிறிஸ்துவினுடைய பாடுகள் எங்களிடத்தில் பெருகுகிறதுபோல, கிறிஸ்துவினாலே எங்களுக்கு ஆறுதலும் பெருக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நாங்கள் உபத்திரவப்பட்டாலும் அது உங்கள் ஆறுதலுக்கும் இரட்சிப்புக்கும் ஏதுவாகும்; நாங்கள் ஆறுதலடைந்தாலும் அதுவும் உங்கள் ஆறுதலுக்கும் இரட்சிப்புக்கும் ஏதுவாகும்; நாங்கள் பாடுபடுகிறதுபோல நீங்களும் பாடுபட்டுச் சகிக்கிறதினாலே அந்த இரட்சிப்பு பலன்செய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தலால், நாங்கள் உபத்திரவப்பட்டாலும் அது உங்கள் ஆறுதலுக்கும் இரட்சிப்புக்கும் ஏதுவாகும்; நாங்கள் ஆறுதலடைந்தாலும் அதுவும் உங்கள் ஆறுதலுக்கும் இரட்சிப்புக்கும் ஏதுவாகும்; நாங்கள் பாடுபடுகிறதுபோல நீங்களும் பாடுபட்டுச் சகிக்கிறதினாலே அந்த இரட்சிப்பு பலன்செய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ங்களோடேகூடப் பாடுபடுகிறதுபோல எங்களோடேகூட ஆறுதலும் அடைகிறீர்களென்று நாங்கள் அறிந்து, உங்களைக்குறித்து உறுதியான நம்பிக்கையுள்ளவர்களாய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எங்களோடேகூடப் பாடுபடுகிறதுபோல எங்களோடேகூட ஆறுதலும் அடைகிறீர்களென்று நாங்கள் அறிந்து, உங்களைக்குறித்து உறுதியான நம்பிக்கையுள்ளவர்களாயிருக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சகோதரரே, ஆசியாவில் எங்களுக்கு நேரிட்ட உபத்திரவத்தை நீங்கள் அறியாதிருக்க எங்களுக்கு மனதில்லை. என்னவெனில், பிழைப்போம் என்ற நம்பிக்கை அற்றுப்போகத்தக்கதாக, எங்கள் பலத்திற்கு மிஞ்சின அதிக பாரமான வருத்தம் எங்களுக்கு உண்டா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ையால் சகோதரரே, ஆசியாவில் எங்களுக்கு நேரிட்ட உபத்திரவத்தை நீங்கள் அறியாதிருக்க எங்களுக்கு மனதில்லை. என்னவெனில், பிழைப்போம் என்ற நம்பிக்கை அற்றுப்போகத்தக்கதாக, எங்கள் பலத்திற்கு மிஞ்சின அதிக பாரமான வருத்தம் எங்களுக்கு உண்டா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எங்கள்மேல் நம்பிக்கையாயிராமல், மரித்தோரை எழுப்புகிற தேவன்மேல் நம்பிக்கையாயிருக்கத்தக்கதாக, மரணம் வருமென்று நாங்கள் எங்களுக்குள்ளே நிச்சயித்திருந்த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எங்கள்மேல் நம்பிக்கையாயிராமல், மரித்தோரை எழுப்புகிற தேவன்மேல் நம்பிக்கையாயிருக்கத்தக்கதாக, மரணம் வருமென்று நாங்கள் எங்களுக்குள்ளே நிச்சயித்திருந்த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ப்பட்ட மரணத்தினின்றும் அவர் எங்களைத் தப்புவித்தார், இப்பொழுதும் தப்புவிக்கிறார், இன்னும் தப்புவிப்பார் என்று அவரை நம்பிய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ப்பட்ட மரணத்தினின்றும் அவர் எங்களைத் தப்புவித்தார், இப்பொழுதும் தப்புவிக்கிறார், இன்னும் தப்புவிப்பார் என்று அவரை நம்பியிருக்கிறோ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ேகர்மூலமாய் எங்களுக்கு உண்டான தயவுக்காக அநேகரால் எங்கள் நிமித்தம் ஸ்தோத்திரங்கள் செலுத்தப்படும்பொருட்டு, நீங்களும் விண்ணப்பத்தினால் எங்களுக்கு உதவிசெய்ய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ேகர்மூலமாய் எங்களுக்கு உண்டான தயவுக்காக அநேகரால் எங்கள் நிமித்தம் ஸ்தோத்திரங்கள் செலுத்தப்படும்பொருட்டு, நீங்களும் விண்ணப்பத்தினால் எங்களுக்கு உதவிசெய்ய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 நான் உங்களைத் தப்பவிடும்படிக்கு இதுவரைக்கும் கொரிந்துபட்டணத்திற்கு வராதிருக்கிறேனென்று, என் ஆத்துமாவின்பேரில் தேவனையே சாட்சியாகக் கோர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ேலும் நான் உங்களைத் தப்பவிடும்படிக்கு இதுவரைக்கும் கொரிந்துபட்டணத்திற்கு வராதிருக்கிறேனென்று, என் ஆத்துமாவின்பேரில் தேவனையே சாட்சியாகக் கோரு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ற்கேற்ற ஞானத்தோடே நடவாமல், தேவனுடைய கிருபையினால் நாங்கள் உலகத்திலேயும், விசேஷமாக உங்களிடத்திலேயும், கபடமில்லாமல் திவ்விய உண்மையோடே நடந்தோமென்று, எங்கள் மனது எங்களுக்குச் சொல்லுஞ்சாட்சியே எங்கள் புகழ்ச்சிய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ற்கேற்ற ஞானத்தோடே நடவாமல், தேவனுடைய கிருபையினால் நாங்கள் உலகத்திலேயும், விசேஷமாக உங்களிடத்திலேயும், கபடமில்லாமல் திவ்விய உண்மையோடே நடந்தோமென்று, எங்கள் மனது எங்களுக்குச் சொல்லுஞ்சாட்சியே எங்கள் புகழ்ச்சிய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ாம்சத்திற்கேற்ற ஞானத்தோடே நடவாமல், தேவனுடைய கிருபையினால் நாங்கள் உலகத்திலேயும், விசேஷமாக உங்களிடத்திலேயும், கபடமில்லாமல் திவ்விய உண்மையோடே நடந்தோமென்று, எங்கள் மனது எங்களுக்குச் சொல்லுஞ்சாட்சியே எங்கள் புகழ்ச்சிய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விசுவாசத்திற்கு நாங்கள் அதிகாரிகளாயிராமல், உங்கள் சந்தோஷத்திற்குச் சகாயராயிருக்கிறோம்; விசுவாசத்தினாலே நிலைநிற்கிறீர்கள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் விசுவாசத்திற்கு நாங்கள் அதிகாரிகளாயிராமல், உங்கள் சந்தோஷத்திற்குச் சகாயராயிருக்கிறோம்; விசுவாசத்தினாலே நிலைநிற்கிறீர்கள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னென்றால், நீங்கள் வாசித்தும் ஒத்துக்கொண்டுமிருக்கிற காரியங்களையேயன்றி, வேறொன்றையும் நாங்கள் உங்களுக்கு எழுதவில்லை; முடிவுபரியந்தமும் அப்படியே ஒத்துக்கொள்வீர்களென்று நம்பியிரு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ஏனென்றால், நீங்கள் வாசித்தும் ஒத்துக்கொண்டுமிருக்கிற காரியங்களையேயன்றி, வேறொன்றையும் நாங்கள் உங்களுக்கு எழுதவில்லை; முடிவுபரியந்தமும் அப்படியே ஒத்துக்கொள்வீர்களென்று நம்பியிரு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ினுடைய நாளிலே நீங்கள் எங்களுக்குப் புகழ்ச்சியாயிருப்பதுபோல, நாங்களும் உங்களுக்குப் புகழ்ச்சியாயிருக்கிறதை ஒருவாறு ஒத்துக்கொண்டிருக்கிறீர்கள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ினுடைய நாளிலே நீங்கள் எங்களுக்குப் புகழ்ச்சியாயிருப்பதுபோல, நாங்களும் உங்களுக்குப் புகழ்ச்சியாயிருக்கிறதை ஒருவாறு ஒத்துக்கொண்டிருக்கிறீர்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இயேசுவினுடைய நாளிலே நீங்கள் எங்களுக்குப் புகழ்ச்சியாயிருப்பதுபோல, நாங்களும் உங்களுக்குப் புகழ்ச்சியாயிருக்கிறதை ஒருவாறு ஒத்துக்கொண்டிருக்கிறீர்கள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ப்படிப்பட்ட நம்பிக்கையைக் கொண்டிருக்கிறபடியினால், உங்களுக்கு இரண்டாந்தரமும் பிரயோஜனமுண்டாகும்படி, முதலாவது உங்களிடத்தில் வரவும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இப்படிப்பட்ட நம்பிக்கையைக் கொண்டிருக்கிறபடியினால், உங்களுக்கு இரண்டாந்தரமும் பிரயோஜனமுண்டாகும்படி, முதலாவது உங்களிடத்தில் வரவும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உங்கள் ஊர்வழியாய் மக்கெதோனியா நாட்டுக்குப் போகவும், மக்கெதோனியாவை விட்டு மறுபடியும் உங்களிடத்திற்கு வரவும், உங்களால் யூதேயா தேசத்துக்கு வழிவிட்டனுப்பப்படவும் யோசனையாயிருந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உங்கள் ஊர்வழியாய் மக்கெதோனியா நாட்டுக்குப் போகவும், மக்கெதோனியாவை விட்டு மறுபடியும் உங்களிடத்திற்கு வரவும், உங்களால் யூதேயா தேசத்துக்கு வழிவிட்டனுப்பப்படவும் யோசனையாயிருந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யோசித்தது வீணாக யோசித்தேனோ? அல்லது ஆம் ஆம் என்கிறதும், அல்ல அல்ல என்கிறதும், என்னிடத்திலே இருக்கத்தக்கதாக, நான் யோசிக்கிறவைகளை மாம்சத்தின்படி யோசிக்கிறேன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யோசித்தது வீணாக யோசித்தேனோ? அல்லது ஆம் ஆம் என்கிறதும், அல்ல அல்ல என்கிறதும், என்னிடத்திலே இருக்கத்தக்கதாக, நான் யோசிக்கிறவைகளை மாம்சத்தின்படி யோசிக்கிறேன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யோசித்தது வீணாக யோசித்தேனோ? அல்லது ஆம் ஆம் என்கிறதும், அல்ல அல்ல என்கிறதும், என்னிடத்திலே இருக்கத்தக்கதாக, நான் யோசிக்கிறவைகளை மாம்சத்தின்படி யோசிக்கிறேனோ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உங்களுக்குச் சொன்னவார்த்தை ஆம் அல்ல என்று இருக்கவில்லை; அதற்கு உண்மையுள்ள தேவனே சாட்சி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ங்கள் உங்களுக்குச் சொன்னவார்த்தை ஆம் அல்ல என்று இருக்கவில்லை; அதற்கு உண்மையுள்ள தேவனே சாட்சி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ாலும், சில்வானுவினாலும், தீமோத்தேயுவினாலும், உங்களுக்குள்ளே பிரசங்கிக்கப்பட்ட தேவகுமாரனாகிய இயேசுகிறிஸ்துவும் ஆம் என்றும் அல்ல என்றும் இராமல், ஆம் என்றே இருக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ாலும், சில்வானுவினாலும், தீமோத்தேயுவினாலும், உங்களுக்குள்ளே பிரசங்கிக்கப்பட்ட தேவகுமாரனாகிய இயேசுகிறிஸ்துவும் ஆம் என்றும் அல்ல என்றும் இராமல், ஆம் என்றே இருக்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ால் தேவனுக்கு மகிமையுண்டாகும்படி, தேவனுடைய வாக்குத்தத்தங்களெல்லாம் இயேசுகிறிஸ்துவுக்குள் ஆம் என்றும், அவருக்குள் ஆமென் என்றும் இருக்கிறதே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ங்களால் தேவனுக்கு மகிமையுண்டாகும்படி, தேவனுடைய வாக்குத்தத்தங்களெல்லாம் இயேசுகிறிஸ்துவுக்குள் ஆம் என்றும், அவருக்குள் ஆமென் என்றும் இருக்கிறதே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ோடேகூட எங்களையும் கிறிஸ்துவுக்குள் ஸ்திரப்படுத்தி, நம்மை அபிஷேகம்பண்ணினவர் தேவன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ங்களோடேகூட எங்களையும் கிறிஸ்துவுக்குள் ஸ்திரப்படுத்தி, நம்மை அபிஷேகம்பண்ணினவர் தேவன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પણે તેના છીએ તે સાબિત કરવા તે તેનું અદભૂત ચિહન આપણા ઉપર મૂકે છે. અને તેણે જે વચન આપ્યું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ે તે આપશે તેની ખાતરીરુંપે, તેની સાબિતીરુંપે, તે તેનો આત્મા આપણા હૃદયમાં મૂ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ખ્રિસ્ત ઈસુના, પ્રેરિત પાઉલ તરફથી, કુશળતા હો હું એક પ્રેરિત છું કારણ કે દેવની એવી ઈચ્છા હતી. આપણ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ઈ તિમોથી જે ખ્રિસ્તમાં છે તેના તરફથી પણ અભિવાદન. દેવની મંડળી જે કરિંથમાં છે અને આખા અખાયામા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ના દેવના બધાજ લોકોન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આપણા દેવ પિતા તરફથી તથા ઈસુ ખ્રિસ્ત તમને કૃપા અને શાંતિ પ્રાપ્ત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આપણા પ્રભુ ઈસુ ખ્રિસ્તના દેવ અને પિતાને ધન્ય હો. દેવ પિતા છે જે દયાથી પૂર્ણ છે. તે સર્વ દિલાસ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પ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્યારે પણ આપણને મુશ્કેલી નડે ત્યારે તે આપણને દિલાસો આપે છે કે જેથી અન્ય લોકો જેઓને કોઈ પણ જાત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શ્કેલીઓ હોય, ત્યારે આપણે તેમને દિલાસો આપી શકીએ. જે રીતે દેવ આપણને જે દિલાસો આપે છે તે જ દિલા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તેમને આપી શક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પણે ખ્રિસ્તની ધણી પીડાઓમાં ભાગીદાર થઈ શકીએ. એજ રીતે ધણો દિલાસો આપણને ખ્રિસ્ત તરફથી મ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ો અમને મુશ્કેલીઓ નડે, તો તે મુશ્કેલીઓ તમારા દિલાસા અને તમારા ઉદ્ધાર માટે છે. જો અમને દિલાસો મળ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ે તમારા દિલાસા માટે છે. અમારા જેવી જ પીડાને ધૈર્ય પૂર્વક સ્વીકારવા માટે આ તમને મદદરૂપ નીવડ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ારા માટેની અમારી આશા મજબૂત છે. અમે જાણીએ છીએ કે અમારા દુ:ખમાં તમે સહભાગીદાર છો. તેથી અમે જાણ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 કે અમારા દિલાસામાં પણ તમે ભાગીદાર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ભાઈઓ તથા બહેનો, અમે ઈચ્છીએ છીએ કે આસિયાના દેશમાં અમારે જે મુશ્કેલીઓનો સામનો કરવો પડ્યો તેનાથી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િચિત થાઓ. અમારી શક્તિ કરતાં પણ વધુ એવો એ બોજ હતો. અમે જીવવાની આશા પણ છોડી દીધ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ખરેખર, અમને અમારા મનમાં તો એમ જ હતું કે અમે મરી જઈશું. પરંતુ આ બન્યું કે જેથી અમે અમારી જાત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શ્વાસ ન કરીએ પણ જે લોકોને મરણમાંથી ઊઠાડે છે તે દેવ પર વિશ્વાસ કર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ૃત્યુના આ મોટા ભયમાંથી દેવે અમને બચાવ્યા અને દેવ અમને સતત બચાવશે. અમારી આશા તેનામાં છે,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ને બચાવવાનું ચાલુ રાખ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પછી ધણા લોકો આભાર માનશે. કારણ કે દેવે તેમની ધણી પ્રાર્થનાઓ દ્વારા આપણને આશીર્વાદ આપ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મે તમારી પ્રાર્થનાઓ દ્વારા અમને મદદરૂપ થ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હું દેવની સાક્ષીએ તમને સત્ય કહું છું. હું કરિંથ પાછો ન આવ્યો તેનું કારણ એ જ હતું કે મારી ઈચ્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ઈજા પહોંચાડવાની નહો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મે આ માટે ગર્વ અનુભવીએ છીએ, અને હું હૃદયપૂર્વક આ સત્ય કહુ છું. અમે દુનિયામાં જે કઈ વસ્તુ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તે બધી જ, દેવ પ્રેરિત, પ્રામાણિક અને શુદ્ધ હૃદયથી કરી છે. અને તમારી સાથે અમે જે વસ્તુ કરી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ગે તો આ વધુ સત્ય છે. અમે દેવની કૃપાથી જ આ કર્યુ, નહિ કે દુનિયાના ડહાપણને કારણ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હું એમ કહેવા નથી માગતો કે અમે તમારા વિશ્વાસને અંકૂશ કરવા માગીએ છીએ. તમે તમારા વિશ્વાસમાં દઢ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તમારા સુખ-આનંદ માટેના અમે સહકાર્યકર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મે તમને એજ વસ્તુ લખીએ છીએ જે તમે વાંચી અને સમજી શકો. અને હું આશા રાખું છું કે તમે સંપૂર્ણ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જ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જે રીતે અમારા વિષેની કેટલીક બાબતો તમે સમજી ચુક્યા છો. હું આશા રાખું છું કે તમે સમજશો ક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રા માટે ગર્વ અનુભવી શકો છો, એ જ રીતે જે રીતે, આપણા પ્રભુ ઈસુના પુનરાગમનને દિવસે અમે તમારા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ર્વ અનુભવીશ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ને આ સર્વ વિષે ખાતરી છે. અને તેથી જ પહેલા તમારી મુલાકાત લેવાની મેં યોજના કરી હતી. પછી તમે બ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ખત આશીર્વાદીત થઈ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મકદોનિયા જતા રસ્તામાં તમારી મુલાકાત લેવાની મારી યોજના હતી. અને પછી પાછા ફરતા ફરીથી તમારી મુલાક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ેવાની મારી યોજના હતી. મારા યહૂદિયાના પ્રવાસ માટે તમારી મદદ લેવાની મારી ઈચ્છ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શું તમે એમ માનો છો કે મેં ખરેખર વિચાર્યા વગર તે યોજનાઓ કરી હતી? અથવા કદાચ તમે એમ માનશો ક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ીતે દુનિયા યોજનાઓ કરે છે એ રીતે મેં યોજનાઓ કરી હશે, કે જેથી હુ, “હા ની હા” કહું અને તે જ સમયે “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 ના” પણ કહ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રંતુ જો તમે દેવમાં માનતા હો તો, તમે માનશો કે અમે તમને કદી પણ એક જ સમયે “હા” અને “ના” સાથે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ેવ પુત્ર ઈસુ ખ્રિસ્ત, સિલ્વાનુસ અને તિમોથી અને મેં તમને જે ઉપદેશ આપ્યો તે “હા” અને “ના” નહો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સુ ખ્રિસ્તમાં હમેશા “હા”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ેવના દરેક વચનોની “હા” તે ખ્રિસ્તમાં છે. અને તેથી જ આપણે ખ્રિસ્તના થકી “આમીન” કહીએ છીએ. દેવ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હિમા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અને દેવ તે એક છે જે આપણને ખ્રિસ્ત થકી તમારી સાથે શક્તિશાળી બનાવે છે. દેવે આપણને તેના વિશિષ્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આપ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2026-10-20T08:38:27Z</dcterms:created>
  <dcterms:modified xsi:type="dcterms:W3CDTF">2026-10-20T08:38:27Z</dcterms:modified>
  <dc:title>૨ કરિંથીઓને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