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ீதியானியருக்குச் செய்ததுபோலவும், கீசோன் என்னும் ஆற்றண்டை எந்தோரிலே அழிக்கப்பட்டு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ீதியானியருக்குச் செய்ததுபோலவும், கீசோன் என்னும் ஆற்றண்டை எந்தோரிலே அழிக்கப்பட்டு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ிலத்துக்கு எருவாய்ப்போன சிசெரா, யாபீன் என்பவர்களுக்குச் செய்ததுபோலவும், அவர்களுக்குச் செய்ய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ையும் அவர்கள் அதிபதிகளையும் ஓரேபுக்கும் சேபுக்கும், அவர்கள் பிரபுக்களையெல்லாம் சேபாவுக்கும் சல்முனாவுக்கும் சமமாக்க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ையும் அவர்கள் அதிபதிகளையும் ஓரேபுக்கும் சேபுக்கும், அவர்கள் பிரபுக்களையெல்லாம் சேபாவுக்கும் சல்முனாவுக்கும் சமமாக்க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ேவனுடைய வாசஸ்தலங்களை எங்களுக்குச் சுதந்தரமாக நாங்கள் கட்டிக்கொள்வோம் என்று சொல்லுகிறார்களே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 தேவனே, அவர்களைச் சுழல்காற்றின் புழுதிக்கும், காற்றுமுகத்தில் பறக்கும் துரும்புக்கும் சமமாக்க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ெருப்பு காட்டைக் கொளுத்துவதுபோலவும் அக்கினி ஜுவாலைகள் மலைகளை எரிப்பதுபோலவும்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ர் உமது புசலினாலே அவர்களைத் தொடர்ந்து, உமது பெருங்காற்றிலே அவர்களைக் கலங்கப்பண்ண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ாவே, அவர்கள் உமது நாமத்தைத் தேடும்படிக்கு, அவர்கள் முகங்களை அவமானத்தாலே மூட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யேகோவா என்னும் நாமத்தையுடைய தேவரீர் ஒருவரே பூமியனைத்தின்மேலும் உன்னதமானவர் என்று மனுஷர் உணரும்படி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என்றைக்கும் வெட்கிக்கலங்கி, நாணமடைந்து அழிந்துபோவார்களாக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ே மவுனமாயிராதேயும், பேசாமலிராதேயும்; தேவனே சும்மாயிராதேய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தோ உம்முடைய சத்துருக்கள் கொந்தளித்து, உம்முடைய பகைஞர் தலையெடுக்கிற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தோ உம்முடைய சத்துருக்கள் கொந்தளித்து, உம்முடைய பகைஞர் தலையெடுக்கிற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மது ஜனத்துக்கு விரோதமாக உபாய தந்திரங்களை யோசித்து, உமது மறைவிலிருக்கிறவர்களுக்கு விரோதமாக ஆலோசனைபண்ணுகிற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மது ஜனத்துக்கு விரோதமாக உபாய தந்திரங்களை யோசித்து, உமது மறைவிலிருக்கிறவர்களுக்கு விரோதமாக ஆலோசனைபண்ணுகிற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இனி ஒரு ஜாதியாராயிராமலும், இஸ்ரவேலின் பேர் இனி நினைக்கப்படாமலும் போவதற்காக, அவர்களை அதம்பண்ணுவோம் வாருங்கள் என்கிற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இனி ஒரு ஜாதியாராயிராமலும், இஸ்ரவேலின் பேர் இனி நினைக்கப்படாமலும் போவதற்காக, அவர்களை அதம்பண்ணுவோம் வாருங்கள் என்கிற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ப்படி, ஏதோமின் கூடாரத்தாரும், இஸ்மவேலரும், மோவாபியரும், ஆகாரியரும்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ேபாலரும், அம்மோனியரும், அமலேக்கியரும், தீருவின் குடிகளோடுகூடிய பெலிஸ்தரும்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ஏகமனநிர்ணயமாய் ஆலோசனைசெய்து, உமக்கு விரோதமாய் ஒப்பந்தம்பண்ணிக்கொண்டிருக்கிற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சீரியரும் அவர்களோடேகூடக் கலந்து, லோத்தின் புத்திரருக்குப் புயபலமானார்கள். (சேலா.)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08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તમે જે મિદ્યાન સાથે વ્યવહાર કર્યો હતો, કીશોન નદી પર સીસરા તથા યાબીન સાથે; તેવોજ વ્યવહાર તમે તેઓ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થે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એન-દોરમાં તેઓ નાશ પામ્યા, અને ભૂમિ મૃતદેહોના કહોવાણથી ફળદ્રુપ થ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જેમ ઓરેબ તથા ઝએબ મૃત્યુ પામ્યા, તેમ તેઓના સર્વ શૂરવીરો મૃત્યુ પામો; સર્વ અધિકારીઓના હાલ ઝેબા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થા સાલ્મુન્ના જેવા થાઓ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તેઓએ કહ્યું, ચાલો આપણે પોતાને માટે દેવના નિવાસસ્થાનને કબજે કરી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હે મારા દેવ, તેઓને વંટોળિયાની ધૂળ જેવા; અને પવનથી ઊડતાં ફોતરાં જેવા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જેમ અગ્નિ જંગલોને ભસ્મ કરે છે, અને આગ પર્વતોને સળગાવે તેમ વિનાશ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તમારા વંટોળિયાઓ અને તોફાનોથી તેમનો પીછો કરો અને તેમને ડરાવ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તેઓ લજ્જિત થઇ પોતાનાં મુખ સંતાડે તેમ કરો. હે યહોવા, તેઓ તમારું નામ શોધ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તેઓ હંમેશા લજ્જિત થાઓ, અને ગૂંચવાઇ જાઓ; તેઓ અપમાનિત થાઓ અને નાશ પામ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જેથી તેઓ જાણે કે તમારું નામ છે, ‘યહોવા’ છે અને તમે એકલાં જ સમગ્ર પૃથ્વી પર પરાત્પર દેવ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હે દેવ, તમે છાના ન રહો; હે દેવ, તમે ચૂપ ન રહો; અને શાંત ન રહ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જુઓ, તમારા શત્રુઓ હુલ્લડ મચાવે છે. અને જેઓ તમને ધિક્કાર છે તેમણે તમારી સામે માથું ઊંચું કર્ય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ેઓ તમારા લોકો વિરુદ્ધ કપટભરી યોજનાઓ કરે છે, અને તમારા લોક જેઓ તમને મૂલ્યવાન છે, તેઓની વિરુદ્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પંચ રચ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તેઓ કહે છે, “ચાલો, પ્રજા તરીકેના તેમના અસ્તિત્વનો આપણે સંપૂર્ણ નાશ કરીએ; જેથી ઇસ્રાએલના નામન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્મરણ કદી ન રહ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તેઓ નિર્ણય સર્વાનુમતે કરે છે, અને યોજનાઓ કરે છે; તેઓ તમારી વિરુદ્ધ કરાર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તંબુમાં રહેનાર અદોમીઓ, ઇશ્માએલીઓ, મોઆબીઓ તથા હાગ્રીઓ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ગબાલ, તથા આમ્મોન ને અમાલેક; અને તૂર દેશના લોકો પલિસ્તીઓ કરાર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તેઓની સાથે આશ્શૂર પણ સામેલ થાય છે; અને લોતના વંશજોને સહાય કર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">
  <a:themeElements>
    <a:clrScheme name="Theme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2026-10-20T09:16:49Z</dcterms:created>
  <dcterms:modified xsi:type="dcterms:W3CDTF">2026-10-20T09:16:49Z</dcterms:modified>
  <dc:title>ગીતશાસ્ત્ર : 83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