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ோக்கிச் சத்தமிட்டுக் கூப்பிடுகிறேன்; கர்த்தரை நோக்கிச் சத்தமிட்டுக் கெஞ்ச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க்கு முன்பாக என் சஞ்சலத்தை ஊற்றுகிறேன்; அவருக்கு முன்பாக என் நெருக்கத்தை அறிக்கையி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வி என்னில் தியங்கும்போது, நீர் என் பாதையை அறிந்திருக்கிறீர்; நான் நடக்கிற வழியில் மறைவாக எனக்குக் கண்ணி வை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வி என்னில் தியங்கும்போது, நீர் என் பாதையை அறிந்திருக்கிறீர்; நான் நடக்கிற வழியில் மறைவாக எனக்குக் கண்ணி வ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துபுறமாய்க் கண்ணோக்கிப்பாரும், என்னை அறிவார் ஒருவருமில்லை; எனக்கு அடைக்கலம் இல்லாமற்போயிற்று; என் ஆத்துமாவை விசாரிப்பார் ஒருவர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துபுறமாய்க் கண்ணோக்கிப்பாரும், என்னை அறிவார் ஒருவருமில்லை; எனக்கு அடைக்கலம் இல்லாமற்போயிற்று; என் ஆத்துமாவை விசாரிப்பார் ஒருவர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்மை நோக்கிக் கூப்பிடுகிறேன்; நீரே என் அடைக்கலமும், ஜீவனுள்ளோர் தேசத்திலே என் பங்குமாயிருக்கிறீர்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்மை நோக்கிக் கூப்பிடுகிறேன்; நீரே என் அடைக்கலமும், ஜீவனுள்ளோர் தேசத்திலே என் பங்குமாயிருக்கிறீர்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ூக்குரலுக்குச் செவிகொடும், நான் மிகவும் தாழ்த்தப்பட்டேன்; என்னைப் பின்தொடருகிறவர்களுக்கு என்னைத் தப்புவியும் அவர்கள் என்னிலும் பலவான்களாய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ூக்குரலுக்குச் செவிகொடும், நான் மிகவும் தாழ்த்தப்பட்டேன்; என்னைப் பின்தொடருகிறவர்களுக்கு என்னைத் தப்புவியும் அவர்கள் என்னிலும் பலவான்களாய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ான் துதிக்கும்படி, என் ஆத்துமாவைக் காவலுக்கு நீங்கலாக்கிவிடும்; எனக்கு நீர் தயவுசெய்யும்போது நீதிமான்கள் என்னைச் சூழ்ந்துகொள்ள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ான் துதிக்கும்படி, என் ஆத்துமாவைக் காவலுக்கு நீங்கலாக்கிவிடும்; எனக்கு நீர் தயவுசெய்யும்போது நீதிமான்கள் என்னைச் சூழ்ந்துகொள்ள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ಸ್ವರವೆತ್ತಿ ಕರ್ತನಿಗೆ ಮೊರೆಯಿಟ್ಟಿದ್ದೇನೆ ಸ್ವರವೆತ್ತಿ ನನ್ನ ಕರ್ತನಿಗೆ ವಿಜ್ಞಾಪನೆ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 ಮುಂದೆ ನನ್ನ ಚಿಂತೆಯನ್ನು ಹೊಯ್ದಿದ್ದೇನೆ; ನನ್ನ ಇಕ್ಕಟ್ಟನ್ನು ಆತನ ಮುಂದೆ ತಿಳ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ಆತ್ಮವು ನನ್ನಲ್ಲಿ ಕುಂದಿ ಹೋದಾಗ ನೀನು ನನ್ನ ದಾರಿಯನ್ನು ತಿಳುಕೊಂಡಿದ್ದೀ; ನಾನು ನಡೆಯುವ ದಾರ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ಪ್ತವಾಗಿ ನನಗೆ ಉರ್ಲನ್ನು ಒಡ್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ಬಲಗಡೆಯಲ್ಲಿ ನೋಡಿದೆನು; ನೋಡಿದಾಗ ನನ್ನನ್ನು ತಿಳಿಯುವವನು ಯಾವನೂ ಇಲ್ಲ. ಆಶ್ರಯವು ನನ್ನ ಬಳ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ಹೋಯಿತು; ನನ್ನ ಪ್ರಾಣಕ್ಕಾಗಿ ಚಿಂತಿಸುವವನು ಒಬ್ಬ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ಕರ್ತನೇ, ನಿನಗೆ ಮೊರೆಯಿಡುತ್ತೇನೆ, ನಾನು ಹೇಳುವದೇನಂದರೆ -- ನೀನು ನನ್ನ ಆಶ್ರಯವೂ ಜೀವಿತರ ದೇಶದಲ್ಲಿ ನನ್ನ ಪಾ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ೀ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ಕೂಗನ್ನು ಆಲೈಸು; ನಾನು ಬಹಳ ಕುಂದಿ ಹೋಗಿದ್ದೇನೆ. ನನ್ನನ್ನು ಹಿಂಸಿಸುವವರಿಂದ ನನ್ನನ್ನು ಬಿಡಿಸ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ಿಂತ ಬಲವುಳ್ಳವ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ಹೆಸರನ್ನು ಕೊಂಡಾಡುವ ಹಾಗೆ ನನ್ನ ಪ್ರಾಣ ವನ್ನು ಸೆರೆಯಿಂದ ಹೊರಗೆ ಬರಮಾಡು; ನೀತಿವಂತರು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ತ್ತಿಕೊಳ್ಳುವರು; ನನಗೆ ನೀನು ಉಪಕಾರ ಮಾ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2026-10-20T09:18:32Z</dcterms:created>
  <dcterms:modified xsi:type="dcterms:W3CDTF">2026-10-20T09:18:32Z</dcterms:modified>
  <dc:title>ಕೀರ್ತನೆಗಳು : 142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