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லே ஏரேமியாவுக்கு உண்டான வார்த்தை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சொல்லுகிறது என்னவென்றால், நான் உன்னோடே சொன்ன எல்லா வார்த்தைகளையும் ஒரு புஸ்தகத்தில் எழுதிக்கொ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சொல்லுகிறது என்னவென்றால், நான் உன்னோடே சொன்ன எல்லா வார்த்தைகளையும் ஒரு புஸ்தகத்தில் எழுதிக்கொ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நாட்கள் வருமென்று கர்த்தர் சொல்லுகிறார், அப்பொழுது நான் இஸ்ரவேலும் யூதாவுமாகிய என்னுடைய ஜனத்தின் சிறையிருப்பைத் திருப்பி, நான் அவர்கள் பிதாக்களுக்குக் கொடுத்த தேசத்துக்கு அவர்களைத் திரும்ப வரப்பண்ணுவேன்; அதை அவர்கள் சுதந்தரித்துக்கொள்ளுவார்கள்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நாட்கள் வருமென்று கர்த்தர் சொல்லுகிறார், அப்பொழுது நான் இஸ்ரவேலும் யூதாவுமாகிய என்னுடைய ஜனத்தின் சிறையிருப்பைத் திருப்பி, நான் அவர்கள் பிதாக்களுக்குக் கொடுத்த தேசத்துக்கு அவர்களைத் திரும்ப வரப்பண்ணுவேன்; அதை அவர்கள் சுதந்தரித்துக்கொள்ளுவார்கள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நாட்கள் வருமென்று கர்த்தர் சொல்லுகிறார், அப்பொழுது நான் இஸ்ரவேலும் யூதாவுமாகிய என்னுடைய ஜனத்தின் சிறையிருப்பைத் திருப்பி, நான் அவர்கள் பிதாக்களுக்குக் கொடுத்த தேசத்துக்கு அவர்களைத் திரும்ப வரப்பண்ணுவேன்; அதை அவர்கள் சுதந்தரித்துக்கொள்ளுவார்கள்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ைகள் கர்த்தர் இஸ்ரவேலையும் யூதாவையுங்குறித்துச் சொன்ன வார்த்தைகள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ொல்லுகிறது என்னவென்றால்: தத்தளிப்பின் சத்தத்தைக்கேட்கிறோம்; திகிலுண்டு, சமாதான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ாய்ப் பிறந்தவன் பிரசவிக்கிறதுண்டோ என்று கேட்டுப்பாருங்கள்; பிரசவிக்கிற ஸ்திரீயைப்போல் புருஷர் யாவரும் தங்கள் இடுப்புகளின்மேல் தங்கள் கைகளை வைத்திருக்கிறதையும், முகங்களெல்லாம் மாறி வெளுத்திருக்கிறதையும் நான் காண்கிறதென்ன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ாய்ப் பிறந்தவன் பிரசவிக்கிறதுண்டோ என்று கேட்டுப்பாருங்கள்; பிரசவிக்கிற ஸ்திரீயைப்போல் புருஷர் யாவரும் தங்கள் இடுப்புகளின்மேல் தங்கள் கைகளை வைத்திருக்கிறதையும், முகங்களெல்லாம் மாறி வெளுத்திருக்கிறதையும் நான் காண்கிறதென்ன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ாய்ப் பிறந்தவன் பிரசவிக்கிறதுண்டோ என்று கேட்டுப்பாருங்கள்; பிரசவிக்கிற ஸ்திரீயைப்போல் புருஷர் யாவரும் தங்கள் இடுப்புகளின்மேல் தங்கள் கைகளை வைத்திருக்கிறதையும், முகங்களெல்லாம் மாறி வெளுத்திருக்கிறதையும் நான் காண்கிறதென்ன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ஐயோ! அந்த நாள் பெரியது; அதைப்போலொத்த நாளில்லை; அது யாக்கோபுக்கு இக்கட்டுக்காலம்; ஆனாலும் அவன் அதற்கு நீங்கலாகி இரட்சிக்கப்படு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ஐயோ! அந்த நாள் பெரியது; அதைப்போலொத்த நாளில்லை; அது யாக்கோபுக்கு இக்கட்டுக்காலம்; ஆனாலும் அவன் அதற்கு நீங்கலாகி இரட்சிக்கப்படு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ாளில் நான் அவன் நுகத்தை உன் கழுத்தின்மேல் இராதபடிக்கு உடைத்து, உன் கட்டுகளை அறுப்பேன் என்று சேனைகளின் கர்த்தர் சொல்லுகிறார்; அந்நியர் இனி அவனை அடிமை கொள்வத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ாளில் நான் அவன் நுகத்தை உன் கழுத்தின்மேல் இராதபடிக்கு உடைத்து, உன் கட்டுகளை அறுப்பேன் என்று சேனைகளின் கர்த்தர் சொல்லுகிறார்; அந்நியர் இனி அவனை அடிமை கொள்வத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ங்கள் தேவனாகிய கர்த்தரையும், நான் தங்களுக்கு எழுப்பப்போகிற தங்கள் ராஜாவாகிய தாவீதையுமே சேவிப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ங்கள் தேவனாகிய கர்த்தரையும், நான் தங்களுக்கு எழுப்பப்போகிற தங்கள் ராஜாவாகிய தாவீதையுமே சேவி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தாசனாகிய யாக்கோபே, நீ பயப்படாதே; இஸ்ரவேலே , கலங்காதே என்று கர்த்தர் சொல்லுகிறார்; இதோ, நான் உன்னைத் தூரத்திலும், உன் சந்ததியைத் தங்கள் சிறையிருப்பின் தேசத்திலும் இராதபடிக்கு இரட்சிப்பேன்; யாக்கோபு திரும்பி வந்து அமர்ந்து சுகித்திருப்பான்; அவனைத் தத்தளிக்கப்பண்ணுகிறவன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தாசனாகிய யாக்கோபே, நீ பயப்படாதே; இஸ்ரவேலே , கலங்காதே என்று கர்த்தர் சொல்லுகிறார்; இதோ, நான் உன்னைத் தூரத்திலும், உன் சந்ததியைத் தங்கள் சிறையிருப்பின் தேசத்திலும் இராதபடிக்கு இரட்சிப்பேன்; யாக்கோபு திரும்பி வந்து அமர்ந்து சுகித்திருப்பான்; அவனைத் தத்தளிக்கப்பண்ணுகிறவன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தாசனாகிய யாக்கோபே, நீ பயப்படாதே; இஸ்ரவேலே , கலங்காதே என்று கர்த்தர் சொல்லுகிறார்; இதோ, நான் உன்னைத் தூரத்திலும், உன் சந்ததியைத் தங்கள் சிறையிருப்பின் தேசத்திலும் இராதபடிக்கு இரட்சிப்பேன்; யாக்கோபு திரும்பி வந்து அமர்ந்து சுகித்திருப்பான்; அவனைத் தத்தளிக்கப்பண்ணுகிறவன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ை இரட்சிப்பதற்காக நான் உன்னோடே இருக்கிறேன் என்று கர்த்தர் சொல்லுகிறார்; உன்னைச் சிதறடித்த எல்லா ஜாதிகளையும் நான் நிர்மூலமாக்குவேன்; உன்னையோ நான் நிர்மூலமாக்காமலும், முற்றிலும் தண்டியாமல் விடாமலும், மட்டாய்த் தண்டி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ை இரட்சிப்பதற்காக நான் உன்னோடே இருக்கிறேன் என்று கர்த்தர் சொல்லுகிறார்; உன்னைச் சிதறடித்த எல்லா ஜாதிகளையும் நான் நிர்மூலமாக்குவேன்; உன்னையோ நான் நிர்மூலமாக்காமலும், முற்றிலும் தண்டியாமல் விடாமலும், மட்டாய்த் தண்டி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ை இரட்சிப்பதற்காக நான் உன்னோடே இருக்கிறேன் என்று கர்த்தர் சொல்லுகிறார்; உன்னைச் சிதறடித்த எல்லா ஜாதிகளையும் நான் நிர்மூலமாக்குவேன்; உன்னையோ நான் நிர்மூலமாக்காமலும், முற்றிலும் தண்டியாமல் விடாமலும், மட்டாய்த் தண்டிப்ப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; உன் புண் ஆறாததாயும் உன் காயம் கொடியதாயும் இ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காயங்களைக் கட்டும்படி உனக்காக ஏற்படுவாரில்லை; உன்னைச் சொஸ்தப்படுத்தும் ஔஷதங்களும் இ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நேசர் யாவரும் உன்னை மறந்தார்கள்; அவர்கள் உன்னைத் தேடார்கள்; திரளான உன் அக்கிரமத்தினிமித்தமும், உன் பாவங்கள் பலத்துப்போனதினிமித்தமும், சத்துரு வெட்டும் வண்ணமாகவும், கொடியவன் தண்டிக்கிற வண்ணமாகவும் நான் உன்னைத் தண்டித்த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நேசர் யாவரும் உன்னை மறந்தார்கள்; அவர்கள் உன்னைத் தேடார்கள்; திரளான உன் அக்கிரமத்தினிமித்தமும், உன் பாவங்கள் பலத்துப்போனதினிமித்தமும், சத்துரு வெட்டும் வண்ணமாகவும், கொடியவன் தண்டிக்கிற வண்ணமாகவும் நான் உன்னைத் தண்டித்த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நொறுங்குதலினாலும் உன் வேதனையின் மிகுதியினாலும் நீ கூக்குரலிடுவானேன்? திரளான உன் அக்கிரமத்தினிமித்தமும் பலத்துப்போன உன் பாவங்களினிமித்தமும் இப்படி உனக்குச் செய்த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நொறுங்குதலினாலும் உன் வேதனையின் மிகுதியினாலும் நீ கூக்குரலிடுவானேன்? திரளான உன் அக்கிரமத்தினிமித்தமும் பலத்துப்போன உன் பாவங்களினிமித்தமும் இப்படி உனக்குச் செய்த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 உன்னைப் பட்சிக்கிறவர்கள் யாவரும் பட்சிக்கப்படுவார்கள்; உன் சத்துருக்களெல்லாரும் சிறைப்பட்டுப்போவார்கள்; உன்னைச் சூறையாடுகிறவர்கள் சூறையாடப்படுவார்கள்; உன்னைக்கொள்ளையிடுகிற அனைவரையும் கொள்ளைக்கு ஒப்புக்கொடுப்ப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 உன்னைப் பட்சிக்கிறவர்கள் யாவரும் பட்சிக்கப்படுவார்கள்; உன் சத்துருக்களெல்லாரும் சிறைப்பட்டுப்போவார்கள்; உன்னைச் சூறையாடுகிறவர்கள் சூறையாடப்படுவார்கள்; உன்னைக்கொள்ளையிடுகிற அனைவரையும் கொள்ளைக்கு ஒப்புக்கொடுப்ப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: உன்னை விசாரிப்பாரற்ற சீயோன் என்று சொல்லி, உனக்குத் தள்ளுண்டவள் என்று பேரிட்டபடியால், நான் உனக்கு ஆரோக்கியம் வரப்பண்ணி, உன் காயங்களை ஆற்றுவேன் எ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: உன்னை விசாரிப்பாரற்ற சீயோன் என்று சொல்லி, உனக்குத் தள்ளுண்டவள் என்று பேரிட்டபடியால், நான் உனக்கு ஆரோக்கியம் வரப்பண்ணி, உன் காயங்களை ஆற்றுவேன்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சொல்லுகிறது என்னவென்றால், இதோ, நான் யாக்கோபின் கூடாரங்களின் சிறையிருப்பைத் திருப்பி, அவன் வாசஸ்தலங்களுக்கு இரக்கஞ்செய்வேன்; நகரம் தன் மண்மேட்டின்மேல் கட்டப்பட்டு, அரமனை முன்போல நிலைப்ப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சொல்லுகிறது என்னவென்றால், இதோ, நான் யாக்கோபின் கூடாரங்களின் சிறையிருப்பைத் திருப்பி, அவன் வாசஸ்தலங்களுக்கு இரக்கஞ்செய்வேன்; நகரம் தன் மண்மேட்டின்மேல் கட்டப்பட்டு, அரமனை முன்போல நிலைப்ப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ிலிருந்து ஸ்தோத்திரமும் ஆடல்பாடலின் சத்தமும் புறப்படும்; அவர்களை வர்த்திக்கப்பண்ணுவேன், அவர்கள் குறுகிப்போவதில்லை, அவர்களை மகிமைப்படுத்துவேன், அவர்கள் சிறுமைப்படுவதில்லை.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ிள்ளைகள் முன்போலிருப்பார்கள்; அவர்கள் சபை எனக்கு முன்பாகத் திடப்படும்; அவர்களை ஒடுக்கின யாவரையும் தண்டிப்ப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ிள்ளைகள் முன்போலிருப்பார்கள்; அவர்கள் சபை எனக்கு முன்பாகத் திடப்படும்; அவர்களை ஒடுக்கின யாவரையும் தண்டிப்ப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ுடைய பிரபு அவர்களில் ஒருவனாயிருக்க, அவர்களுடைய அதிபதி அவர்கள் நடுவிலிருந்து தோன்றுவார்; அவரைச் சமீபித்து வரப்பண்ணுவேன், அவர் சமீபித்து வருவார், என்னிடத்தில் சேரும்படி தன் இருதயத்தைப் பிணப்படுத்துகிற இவர் யார்? என்று கர்த்த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ுடைய பிரபு அவர்களில் ஒருவனாயிருக்க, அவர்களுடைய அதிபதி அவர்கள் நடுவிலிருந்து தோன்றுவார்; அவரைச் சமீபித்து வரப்பண்ணுவேன், அவர் சமீபித்து வருவார், என்னிடத்தில் சேரும்படி தன் இருதயத்தைப் பிணப்படுத்துகிற இவர் யார்? என்று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ுடைய பிரபு அவர்களில் ஒருவனாயிருக்க, அவர்களுடைய அதிபதி அவர்கள் நடுவிலிருந்து தோன்றுவார்; அவரைச் சமீபித்து வரப்பண்ணுவேன், அவர் சமீபித்து வருவார், என்னிடத்தில் சேரும்படி தன் இருதயத்தைப் பிணப்படுத்துகிற இவர் யார்? எ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ன் ஜனமாயிருப்பீர்கள், நான் உங்கள் தேவனாயிருப்ப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கோராவாரிக் காற்றாகிய கர்த்தருடைய பெருங்காற்று உக்கிரமாயெழும்பி, அடித்து, துன்மார்க்கருடைய தலையின்மேல் மோத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கோராவாரிக் காற்றாகிய கர்த்தருடைய பெருங்காற்று உக்கிரமாயெழும்பி, அடித்து, துன்மார்க்கருடைய தலையின்மேல் மோத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ம்முடைய இருதயத்தின் நினைவுகளை நடப்பித்து நிறைவேற்றுமளவும், அவருடைய உக்கிரகோபம் தணியாது; கடைசி நாட்களில் அதை உணர்ந்து கொள்ளுவ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ம்முடைய இருதயத்தின் நினைவுகளை நடப்பித்து நிறைவேற்றுமளவும், அவருடைய உக்கிரகோபம் தணியாது; கடைசி நாட்களில் அதை உணர்ந்து கொள்ளுவ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1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ोवा का जो वचन यिर्मयाह के पास पहुंचा वह यह है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इस्राएल का परमेश्वर यहोवा तुझ से यों कहता है, जो वचन मैं ने तुझ से कहे हैं उन सभों को पुस्तक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ख 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क्योंकि यहोवा की यह वाणी है, ऐसे दिन आते हैं कि मैं अपनी इस्राएली और यहूदी प्रजा को बंधुआई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ौटा लाऊंगा; और जो देश मैं ने उनके पितरों को दिया था उस में उन्हें फेर ले आऊंगा, और वे फिर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धिकारी होंगे, यहोवा का यही वचन 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जो वचन यहोवा ने इस्राएलियों और यहूदियों के विषय कहे थे, वे ये है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यहोवा यों कहता है: थरथरा देने वाला शब्द सुनाईं दे रहा है, शान्ति नहीं, भय ही क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पूछो तो भला, और देखो, क्या पुरुष को भी कहीं जनने की पीड़ा उठती है? फिर क्या कारण है कि सब पुरु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़च्चा की नाईं अपनी अपनी कमर अपने हाथों से दबाए हुए देख पड़ते हैं? क्यों सब के मुख फीके रंग के हो ग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हाय, हाय, वह दिन क्या ही भारी होगा! उसके समान और कोई दिन नहीं; वह याकूब के संकट का समय हो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न्तु वह उस से भी छुड़ा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सेनाओं के यहोवा की यह वाणी है, कि उस दिन मैं उसका रखा हुआ जूआ तुम्हारी गर्दन पर से तोड़ दूं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तुम्हारे बन्धनों को टुकड़े-टुकड़े कर डालूंगा; और परदेशी फिर उन से अपनी सेवा न कराने प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परन्तु वे अपने परमेश्वर यहोवा और अपने राजा दाऊद की सेवा करेंगे जिस को मैं उन पर राज्य करने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ठहर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इसलिये हे मेरे दास याकूब, तेरे लिये यहोवा की यह वाणी है, मत डर; हे इस्राएल, विस्मित न ह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मैं दूर देश से तुझे और तेरे वंश को बंधुआई के देश से छुड़ा ले आऊंगा। तब याकूब लौट कर, चैन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ख से रहेगा, और कोई उसको डराने न प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क्योंकि यहोवा की यह वाणी है, तुम्हारा उद्धार करने के लिये मैं तुम्हारे संग हूँ; इसलिये मैं उन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तियों का अन्त कर डालूंगा, जिन में मैं ने उन्हें तितर-बितर किया है, परन्तु तुम्हारा अन्त न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ी ताड़ना मैं विचार कर के करूंगा, और तुम्हें किसी प्रकार से निर्दोष न ठहर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यहोवा यों कहता है: तेरे दु:ख की कोई औषध नहीं, और तेरी चोट गहिरी और दुखप्रद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ेरा मुक़द्दमा लड़ने के लिये कोई नहीं, तेरा घाव बान्धने के लिये न पट्टी, न मलहम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ेरे सब मित्र तुझे भूल गए; वे तुम्हारी सुधि नहीं लेते; क्योंकि तेरे बड़े अधर्म और भारी पाप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रण, मैं ने शत्रु बन कर तुझे मारा है; मैं ने क्रूर बन कर ताड़ना द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ू अपने घाव के मारे क्यों चिल्लाती है? तेरी पीड़ा की कोई औषध नहीं। तेरे बड़े अधर्म और भारी पाप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कारण मैं ने तुझ से ऐसा व्यवहार 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परन्तु जितने तुझे अब खाए लेते हैं, वे आप ही खाए जाएंगे, और तेरे द्रोही आप सब के सब बंधुआई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ंगे; और तेरे लूटने वाले आप लुटेंगे ओर जितने तेरा धन छीनते हैं, उनका धन मैं छिनव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मैं तेरा इलाज कर के तेरे घावों को चंगा करूंगा, यहोवा की यह वाणी है; क्योंकि तेरा नाम ठुकराई हु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ड़ा है: वह तो सिय्योन है, उसकी चिन्ता कौन कर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यहोवा कहता है: मैं याकूब के तम्बू को बंधुआई से लौटाता हूँ और उसके घरों पर दया करूंगा; और नग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ही खण्डहर पर फिर बसेगा, और राजभवन पहिले के अनुसार फिर बन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तब उन में से धन्य कहने, और आनन्द करने का शब्द सुनाई पड़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मैं उनका वैभव बढ़ाऊंगा, और वे थोड़े न होंगे। उनके लड़के बाले प्राचीनकाल के समान होंगे, और उन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ण्डली मेरे साम्हने स्थिर रहेगी; और जितने उन पर अन्धेर करते हैं उन को मैं दण्ड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उनका महापुरुष उन्हीं में से होगा, और जो उन पर प्रभुता करेगा, वह उन्हीं में से उत्पन्न होगा;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े अपने निकट बुलाऊंगा, और वह मेरे समीप आ भी जाएगा, क्योंकि कौन है जो अपने आप मेरे समीप आ सक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उस समय तुम मेरी प्रजा ठहरोगे, और मैं तुम्हारा परमेश्वर ठह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देखो, यहोवा की जलजलाहट की आंधी चल रही है! वह अति प्रचण्ड आंधी है; दुष्टों के सिर पर वह जोर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ग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जब तक यहोवा अपना काम न कर चुके और अपनी युक्तियों को पूरी न कर चुके, तब तक उसका भड़का हुआ क्रो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ान्त न होगा। अन्त के दिनों में तुम इस बात को समझ सको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2026-10-21T07:30:41Z</dcterms:created>
  <dcterms:modified xsi:type="dcterms:W3CDTF">2026-10-21T07:30:41Z</dcterms:modified>
  <dc:title>यिर्मयाह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