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presProps" Target="presProps.xml"/>
  <Relationship Id="rId21" Type="http://schemas.openxmlformats.org/officeDocument/2006/relationships/viewProps" Target="viewProps.xml"/>
  <Relationship Id="rId22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89211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. ஒழிந்ததே இப்பூவினில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வ்வித்தியாசமாம்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செழிக்கும் ஐக்கியம் கிறிஸ்துவில்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சபை ஒன்றே ஒன்றா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2. மெய் பக்தர் உள்ளம் கிறிஸ்துவில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மா ஐக்கியம் ஒன்றியே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செய் சேவை சேர்க்கும் மாந்தர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ொற் கயிற்றாலும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3. வாரும், கைகோரும், சபையில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ம்மனுமக்களே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ஒரே பிதாவை சேவிக்க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யாவரும் ஒன்றாம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4. சேர்ந்தனரே இப்பூவினில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ற்பல ஜாதியா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மாந்தர் தாம் யாரும் கிறிஸ்துவில்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சபை ஒன்றே ஒன்றா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1">
  <a:themeElements>
    <a:clrScheme name="Theme9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1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2026-10-24T21:04:04Z</dcterms:created>
  <dcterms:modified xsi:type="dcterms:W3CDTF">2026-10-24T21:04:04Z</dcterms:modified>
  <dc:title>துதிப் பாடல்கள்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