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ust on, trust on, believer ! 
Though long the conflict be, 
Thou yet shall prove victorious ; 
Thy God shall tight for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ust on ! . . trust on ! . . 
Though dark the night and drear : 
Trust on ! . . trust on I . . 
The morning dawn is near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rust on ! the danger presses, 
Temptation strong is near; 
Over life's dangerous rapids 
He shall thy passage stee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Lord is strong to save us, 
He is a faithful friend : 
Trust on, trust on, believer ! 
Oh, trust Him to the end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2026-09-15T13:08:58Z</dcterms:created>
  <dcterms:modified xsi:type="dcterms:W3CDTF">2026-09-15T13:08:58Z</dcterms:modified>
  <dc:title>Hymn : 692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