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 உபத்திரவப்படுத்துகிறவர்களுக்கு உபத்திரவத்தையும், உபத்திரவப்படுகிற உங்களுக்கு எங்களோடேகூட இளைப்பாறுதலையும் பிரதிபலனாகக்கொடுப்பது தேவனுக்கு நீதியாயிருக்கிற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તમે કે જે હેરાન થયા છો તેમને દેવ વિસામો આપશે. દેવ અમને પણ વિસામો આપશે. જ્યારે પ્રભુ ઈસુ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 ઈસુ સ્વર્ગમાંથી તેના પરાક્રમી દૂતો સાથ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આકાશમાંથી જવાળામય અગ્નિ સહિત જેઓ દેવને જાણતા નથી તેવા લોકોને શિક્ષા કરવા આવશે. જે લોકો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 ઈસુ ખ્રિસ્તની સુર્વાતા માનતા નથી તેઓને દેવ શિક્ષ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લોકો અનંતકાળ સુધી ચાલતા વિનાશથી દંડાશે અને પ્રભુનું સાનિધ્ય તેઓને માટે અલભ્ય બનશે. તેઓ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વાન સાર્મથ્યથી દૂર ર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દિવસે પ્રભુ ઈસુ આવશે ત્યારે આમ બનશે. ઈસુ તેના સંતોસાથે મહિમાને સ્વીકારવા આવશે. અને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ીઓ ઈસુ દર્શનથી મુગ્ધ બની જશે. અમે તમને જે કહ્યું તેમાં તમે વિશ્વાસ રાખ્યો છે તેથી તમ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ુઓના સમૂહમાં સામેલ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અમે હમેશા તમારા માટે પ્રાર્થના કરીએ છીએ કે તમને જીવવા મળેલ તેડાને યોગ્ય થઈ ચાલો માટ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હાય કરે. તમારામાં રહેલું સૌજન્ય તમને સારું કાર્ય કરવા પ્રેરે છે અને તમારો વિશ્વાસ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તવ્યનિષ્ઠ બનાવે છે. અને અમે પ્રાર્થના કરીએ છીએ કે દેવનું સાર્મથ્ય તમને આમ વધુ ને વધુ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રૂપ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ે આ બધા માટે પ્રાર્થના કરીએ છીએ કે જેથી આપણા પ્રભુ ઈસુ ખ્રિસ્તનું નામ તમારામાં મહિમાવાન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થકી તમે મહિમાવાન બનો. આ મહિમા આપણા દેવ અને પ્રભુ ઈસુ ખ્રિસ્તની કૃપાથી પ્રાપ્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ાઉલ, સિલ્વાનુસ અને તિમોથી તરફથી થેસ્સલોનિકામાં રહેતી મંડળીને કુશળતા હો. તમે લોકો આપણા દેવ બ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ભુ ઈસુ ખ્રિસ્તને આઘિન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 બાપ તથા પ્રભુ ઈસુ ખ્રિસ્ત તરફથી તમારા પર કૃપા તથા શાં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ે તમારા માટે હમેશા દેવની આભારસ્તુતિ કરીએ છીએ. અને અમારે તેમ કરવું જોઈએ કારણ કે તેમ કરવું યથાર્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 યથાર્થ છે કારણ કે તમારા બધાનો વિશ્વાસ અને એકબીજા માટેનો પ્રેમ દિનપ્રતિદિન વધ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બીજી દેવની મંડળીઓ આગળ અમે તમારાં વખાણ કરીએ છીએ. અમે કહીએ છીએ કે કઈ રીતે તમે તમારા વિશ્વાસ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ૃઢ બનવાનું ટકાવી રાખ્યું છે. તમારી ઘણી રીતે સતાવણી કરવામાં આવી છે, અને ઘણી મુશ્કેલીઓ તમે સહન કરી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નિષ્ઠા પ્રતિ તમે અચળ રહ્યાં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 સાબિત થઈ ચૂક્યું છે કે દેવ તેના ન્યાયમાં યથાર્થ છે. દેવ તેના રાજ્ય માટે તમે યોગ્ય ગણાઓ ત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વા માંગે છે. તમારે ભોગવવી પડતી વેદના તે રાજ્ય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 જે વાજબી છે તે કરશે. જેઓ તમને કષ્ટ આપે છે, તેઓને તે કષ્ટ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2026-10-20T10:59:29Z</dcterms:created>
  <dcterms:modified xsi:type="dcterms:W3CDTF">2026-10-20T10:59:29Z</dcterms:modified>
  <dc:title>૨ થેસ્સાલોનિકીઓને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