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யாமல் துதிபோம் காலமெல்லாம் ப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ாவாம் இயேசுவையே-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 ஓசன்னா ஓசன்னா ஓச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ஓசன்னா ஓசன்னா ஓச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ருவை மிதிப்பார் எதிரி அடங்க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ஜெயிப்பார் ராஜரீகம் பண்ண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ோ கரங்களைத் தட்டியே துதித்துக்கொண்டி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ுகளை அறுப்பார் சாபங்களை முற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யை மாற்றுவார் புதுபெலன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ோ கரங்களை அசைத்து துதித்துக்கொண்டி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ப்பத்தைக் கேட்பார் கிருபையை பொழி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்தத்தம் செய்தார் நிறவேற்றி முட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ோ கரங்களை உயர்த்தி துதித்துக்கொண்டி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2026-10-24T03:09:47Z</dcterms:created>
  <dcterms:modified xsi:type="dcterms:W3CDTF">2026-10-24T03:09:47Z</dcterms:modified>
  <dc:title>துதிப் பாடல்கள் : 996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