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தாய் எனைப் பைம்புன்ம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மேய்த் தமர் நீர் அருளுகி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்துமந் தன்னைக் குளிரப்பண்ணி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ேன் கால்களை நீதி என்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த்தியாம் பாதையில் அவர் நிமித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ும் சுகமாய் நடத்துகி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 நிழல்பள்ளத் திறங்கிடின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ற்றும் தீங்கு கண்டஞ்சேன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பரன் என் னோடிருப்பார்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ை தடியும் கோலுமே தே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கைவர்க் கெதிரே ஒரு பந்த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ங்காய் எனக்கென் றேற்படுத்திச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 தயிலம் கொண்டென் தலையைச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ய் அபிஷேகம் செய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யுள் முழுவதும் என் பாத்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ும் நலமுமாய் நிரம்ப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ன் வீட்டினில் சிறப்போட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டுநாள் குடியாய் நிலைத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2026-11-02T06:23:25Z</dcterms:created>
  <dcterms:modified xsi:type="dcterms:W3CDTF">2026-11-02T06:23:25Z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