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7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ிதா என்றன் மேய்ப்பன் அல்லோ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 தாழ்ச்சி அடைகில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லதாய் எனைப் பைம்புன்மே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மேய்த் தமர் நீர் அருளுகி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ிதா என்றன் மேய்ப்பன் அல்லோ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 தாழ்ச்சி அடைகில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த்துமந் தன்னைக் குளிரப்பண்ணி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யேன் கால்களை நீதி என்ன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ர்த்தியாம் பாதையில் அவர் நிமித்த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மும் சுகமாய் நடத்துகி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ிதா என்றன் மேய்ப்பன் அல்லோ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 தாழ்ச்சி அடைகில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ா நிழல்பள்ளத் திறங்கிடின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ற்றும் தீங்கு கண்டஞ்சேன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பரன் என் னோடிருப்பார் 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ளை தடியும் கோலுமே தேற்ற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ிதா என்றன் மேய்ப்பன் அல்லோ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 தாழ்ச்சி அடைகில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கைவர்க் கெதிரே ஒரு பந்த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ங்காய் எனக்கென் றேற்படுத்திச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 தயிலம் கொண்டென் தலையைச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ாய் அபிஷேகம் செய்க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ிதா என்றன் மேய்ப்பன் அல்லோ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 தாழ்ச்சி அடைகில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யுள் முழுவதும் என் பாத்ர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ும் நலமுமாய் நிரம்ப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யன் வீட்டினில் சிறப்போட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டுநாள் குடியாய் நிலைத்த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ிதா என்றன் மேய்ப்பன் அல்லோ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 தாழ்ச்சி அடைகில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2026-09-16T20:41:05Z</dcterms:created>
  <dcterms:modified xsi:type="dcterms:W3CDTF">2026-09-16T20:41:05Z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