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பிராணிகளின் ஜீவனும், மாம்சமான சகல மனுஷரின் ஆவியும் அவர் கையில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பிராணிகளின் ஜீவனும், மாம்சமான சகல மனுஷரின் ஆவியும் அவர் கையில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யானது போஜனத்தை ருசிபார்க்கிறதுபோல, செவியானது வார்த்தைகளைச் சோதித்துப்பார்க்கிறதல்லவ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ியோரிடத்தில் ஞானமும் வயதுசென்றவர்களிடத்தில் புத்தியும் இருக்கும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ிடத்தில் ஞானமும் வல்லமையும் எத்தனை அதிகமாய் இருக்கும்? அவருக்குத்தான் ஆலோசனையும் புத்தியும் உ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 இடித்தால் கட்டமுடியாது; அவர் மனுஷனை அடைத்தால் விடுவிக்கமுடிய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 இடித்தால் கட்டமுடியாது; அவர் மனுஷனை அடைத்தால் விடுவிக்கமுடிய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அவர் தண்ணீர்களை அடக்கினால் எல்லாம் உலர்ந்துபோம்; அவர் அவைகளை வரவிட்டால் பூமியைக் கீழதுமேலதா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அவர் தண்ணீர்களை அடக்கினால் எல்லாம் உலர்ந்துபோம்; அவர் அவைகளை வரவிட்டால் பூமியைக் கீழதுமேலதா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ிடத்தில் பெலனும் ஞானமுமுண்டு; மோசம்போகிறவனும் மோசம்போக்குகிறவனும். அவர் கையின் கீழ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ஆலோசனைக்காரரைச் சிறைபிடித்து, நியாயாதிபதிகளை மதிமயக்க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ராஜாக்களின் கட்டுகளை அவிழ்த்து, அவர்கள் இடுப்புகளைக் கச்சைகட்ட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ராஜாக்களின் கட்டுகளை அவிழ்த்து, அவர்கள் இடுப்புகளைக் கச்சைகட்ட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ந்திரிகளைச் சிறைபிடித்துக்கொண்டுபோய், பெலவான்களைக் கவிழ்த்துப்போட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நம்பிக்கையுள்ளவர்களுடைய வாக்கை விலக்கி, முதிர்வயதுள்ளவரின் ஆலோசனையை வாங்கிப்போட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பிரபுக்களின்மேல் இகழ்ச்சி வரப்பண்ணுகிறார்; பலவான்களின் கச்சையைத் தளர்ந்துபோகப்பண்ண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அந்தகாரத்திலிருக்கிற ஆழங்களை வெளியரங்கமாக்கி மரண இருளை வெளிச்சத்தில் கொண்டுவர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ஜாதிகளைப் பெருகவும் அழியவும் பண்ணுகிறார்; அவர் ஜாதிகளைப் பரவவும் குறுகவும் பண்ண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ஜாதிகளைப் பெருகவும் அழியவும் பண்ணுகிறார்; அவர் ஜாதிகளைப் பரவவும் குறுகவும் பண்ண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லுள்ள ஜனத்தினுடைய அதிபதிகளின் நெஞ்சை அகற்றிப்போட்டு, அவர்களை வழியில்லாத அந்தரத்திலே அலையப்பண்ண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ெளிச்சமற்ற இருளிலே தடவித்திரிகிறார்கள்; வெறித்தவர்களைப்போல அவர்களைத் தடுமாறித்திரியப்பண்ண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ெளிச்சமற்ற இருளிலே தடவித்திரிகிறார்கள்; வெறித்தவர்களைப்போல அவர்களைத் தடுமாறித்திரியப்பண்ண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நீங்களே ஞானமுள்ள ஜனங்கள்; உங்களுடனே ஞானம் ச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நீங்களே ஞானமுள்ள ஜனங்கள்; உங்களுடனே ஞானம் சா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ப்போல எனக்கும் புத்தியுண்டு; உங்களிலும் நான் தாழந்தவனல்ல; இப்படிப்பட்டவைகளை அறியாத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ப்போல எனக்கும் புத்தியுண்டு; உங்களிலும் நான் தாழந்தவனல்ல; இப்படிப்பட்டவைகளை அறியாதவன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ல் நான் நிந்திக்கப்பட்டு, தேவனை நோக்கிப் பிரார்த்திப்பேன்; அவர் எனக்கு மறு உத்தரவு அருளுவார்; உத்தமனாகிய நீதிமான் பரியாசம்பண்ணப்படு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ல் நான் நிந்திக்கப்பட்டு, தேவனை நோக்கிப் பிரார்த்திப்பேன்; அவர் எனக்கு மறு உத்தரவு அருளுவார்; உத்தமனாகிய நீதிமான் பரியாசம்பண்ணப்படு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ல் நான் நிந்திக்கப்பட்டு, தேவனை நோக்கிப் பிரார்த்திப்பேன்; அவர் எனக்கு மறு உத்தரவு அருளுவார்; உத்தமனாகிய நீதிமான் பரியாசம்பண்ணப்படு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த்துக்குள்ளானவன் சுகமாயிருக்கிறவனுடைய நினைவில் இகழச்சியடைகிறான்; காலிடறினவர்களுக்கு இது நேரி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த்துக்குள்ளானவன் சுகமாயிருக்கிறவனுடைய நினைவில் இகழச்சியடைகிறான்; காலிடறினவர்களுக்கு இது நேரி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ள்ளருடைய கூடாரங்களில் செல்வமுண்டு; தேவனைக் கோபப்படுத்துகிறவர்களுக்குச் சாங்கோபாங்கமுண்டு; அவர்கள் கையிலே தேவன் கொண்டுவந்து கொட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ள்ளருடைய கூடாரங்களில் செல்வமுண்டு; தேவனைக் கோபப்படுத்துகிறவர்களுக்குச் சாங்கோபாங்கமுண்டு; அவர்கள் கையிலே தேவன் கொண்டுவந்து கொட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நீ மிருகங்களைக் கேட்டுப்பார், அவைகள் உனக்குப்போதிக்கும் ஆகாயத்துப் பறவைகளைக் கேள். அவைகள் உனக்கு அறிவி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நீ மிருகங்களைக் கேட்டுப்பார், அவைகள் உனக்குப்போதிக்கும் ஆகாயத்துப் பறவைகளைக் கேள். அவைகள் உனக்கு அறிவி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ல்லது பூமியை விசாரித்துக்கேள், அது உனக்கு உபதேசிக்கும்; சமுத்திரத்தின் மச்சங்களைக் கேள், அவைகள் உனக்கு விவரி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கரம் இதைச் செய்ததென்று இவைகளெல்லாவற்றிலும் அறியாதவன் யார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ত্যেকটি প্রাণী যারা বেঁচে রযেছে, প্রত্যেকটি মানুষ যারা নিঃশ্বাস নিচ্ছে তারা ঈশ্বরের শ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ীনে র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জিভ কি খাদ্যের স্বাদ গ্রহণ করে না? কান কি তার শোনা শব্দের অর্থ গ্রহণ কর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ছু লোক বলে, ‘বয়স্ক লোকদের মধ্যে প্রজ্ঞা খুঁজে পাওয়া যায়| দীর্ঘ আযু জীবন সম্পর্কে বোধ আন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প্রজ্ঞা এবং ক্ষমতা ঈশ্বরেরই আছে| সদুপদেশ ও বোধ দুইই তাঁ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 যদি কোন কিছুকে ভেঙে দেন, লোকে তা আর গড়তে পারে না| যদি ঈশ্বর কোন লোককে হাজতে রাখেন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ই তাকে কারামুক্ত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যদি বৃষ্টিকে নিয়ন্ত্রণ করেন তাহলে এই পৃথিবী শুকিয়ে যাবে| ঈশ্বর যদি বৃষ্টিকে অঝোরে ঝ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ন পৃথিবীতে বন্যা ব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 শক্তিশালী এবং তাঁর গভীর প্রজ্ঞা আছে| য়ে প্রতারিত হয় সে এবং প্রতারক দুজনেই ঈশ্বর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 তাঁর সার্বভৌমত্ব প্রদর্শনের জন্য জ্ঞানী ও দক্ষ ব্যক্তিদের বোকা প্রতিপন্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ক জন রাজা হয়তো লোকেদের জেলে বন্দী করতে পারে| কিন্তু ঈশ্বর তাদের কারামুক্ত করেন এবং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শালী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 যাজকদের পদচ্যুত করেন এবং যারা মনে করে তারা যথায়থ ভাবে শিকড় গেড়েছে তাদের উলেট ফেল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নির্ভর যোগ্য পরামর্শদাতাকেও নীরব করিযে দেন| বয়স্ক মানুষের প্রজ্ঞাও তিনি হরণ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ঈশ্বর নেতাদের গুরুত্ব হ্রাস করান| তিনি শাসকের ক্ষমতা কেড়ে 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 গোপনতম গোপন কথাটি প্রকাশ করেন| অন্ধকার এবং মৃত্যুময স্থানেও তিনি আলো পাঠ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ঈশ্বর জাতিদের বৃহত্‌ এবং শক্তিশালী করেন, এবং তিনিই ঐ জাতিদের ধ্বংস করেন| তিনি একটি জাতিকে বিরা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ড় হতে দেন এবং তিনিই জাতির লোকদের ছড়িয়ে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ই নেতাদের বোকা বানান| তিনি তাদের উ?শ্যবিহীন ভাবে মরুভূমিতে পরিভ্রমণ কর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ে সব নেতাদের অবস্থা হয় অন্ধকারে পথ হাতড়ে বেড়ানো লোকদের মত| ঈশ্বর ওদের সেই নেশাগ্রস্ত লো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করে তোলেন য়ে জানে না সে কোথায় যাচ্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ইয়োব তাদের উত্তর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মি নিশ্চিত য়ে তুমি ভেবেছো, তুমিই এক মাত্র জ্ঞানী লোক| তুমি ভেবেছো যখন তুমি মারা যাব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জ্ঞা তোমার সঙ্গে চল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তোমারই মতো আমারও একটি মন আছে| আমি তোমার চেয়ে নিকৃষ্ট নই| সকলে ইতিমধ্যেই জানে তুম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এই মাত্র আমার বন্ধুরা আমায় উপহাস করলো| তারা বলল, ‘সে ঈশ্বরের কাছে প্রার্থনা করেছিল এবং স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পেয়ে গেছে| এই কারণেই তার ক্ষেত্রে এমন সব মন্দ ঘটনা ঘটলো|’ “আমি এক জন সত্‌ লোক| আমি নির্দো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বুও তারা আমার প্রতি উপহাস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দের কোন সমস্যা নেই, সেই সব লোক যাদের সমস্যা থাকে তাদের উপহাস করে| এই সব লোকরা নিমজ্জমান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ঘা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ছিনতাইবাজদের তাঁবু নির্বিক্থোকে| যারা ঈশ্বরকে উত্যক্ত করে তারা শান্তিতেই থাকে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স্ব শক্তিই তাদের এক মাত্র ঈশ্ব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কিন্তু পশুদের জিজ্ঞাসা কর, তারা তোমায় শিক্ষা দেবে| কিংবা, আকাশের পাখীদের জিজ্ঞাসা কর,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বল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থবা পৃথিবীর সঙ্গে কথা বল সে তোমায় শিক্ষা দেবে| কিংবা সমুদ্রের মাছদের, তোমার সঙ্গে কথা বল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সব প্রাণীর প্রত্যেকেই জানে য়ে ঈশ্বর তাদের সৃষ্ট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2026-10-20T05:19:40Z</dcterms:created>
  <dcterms:modified xsi:type="dcterms:W3CDTF">2026-10-20T05:19:40Z</dcterms:modified>
  <dc:title>ইয়োব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