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யிருந்து அது சிப்ரோனுக்குப்போய், ஆத்சார் ஏனானிலே முடியும்; அதுவே உங்களுக்கு வடபுறத்து எல்லைய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யிருந்து அது சிப்ரோனுக்குப்போய், ஆத்சார் ஏனானிலே முடியும்; அதுவே உங்களுக்கு வடபுறத்து எல்லைய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ுக்குக் கீழ்த்திசை எல்லைக்கு ஆத்சார் ஏனானிலிருந்து சேப்பாமைக் குறிப்பாக வ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ப்பாமிலிருந்து எல்லையானது ஆயினுக்குக் கிழக்கிலுள்ள ரிப்லாபரியந்தமும், அங்கேயிருந்து கின்னரேத் கடல்பரியந்தமும் அதின் கீழ்க்கரையோரமாய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ப்பாமிலிருந்து எல்லையானது ஆயினுக்குக் கிழக்கிலுள்ள ரிப்லாபரியந்தமும், அங்கேயிருந்து கின்னரேத் கடல்பரியந்தமும் அதின் கீழ்க்கரையோரமாய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யிருந்து யோர்தான்பரியந்தமும் போய், உப்புக்கடலில் முடியும்; இந்தச் சுற்றெல்லைகளையுடைய தேசமே உங்களுக்குரிய தேசம் என்று சொல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யிருந்து யோர்தான்பரியந்தமும் போய், உப்புக்கடலில் முடியும்; இந்தச் சுற்றெல்லைகளையுடைய தேசமே உங்களுக்குரிய தேசம் என்று சொல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இஸ்ரவேல் புத்திரரை நோக்கி: ஒன்பதரைக் கோத்திரத்தாருக்குக் கொடுக்கும்படி கர்த்தர் கட்டளையிட்டதும், நீங்கள் சீட்டுப்போட்டுச் சுதந்தரித்துக்கொள்ளவேண்டியதுமான தேசம் இதுவ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இஸ்ரவேல் புத்திரரை நோக்கி: ஒன்பதரைக் கோத்திரத்தாருக்குக் கொடுக்கும்படி கர்த்தர் கட்டளையிட்டதும், நீங்கள் சீட்டுப்போட்டுச் சுதந்தரித்துக்கொள்ளவேண்டியதுமான தேசம் இதுவ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ூபன் புத்திரர் தங்கள் பிதாக்களுடைய வம்சத்தின்படியும், காத் புத்திரர் தங்கள் பிதாக்களுடைய வம்சத்தின்படியும், தங்கள் சுதந்தரத்தைப் பெற்றுக்கொண்டதும் அல்லாமல், மனாசேயின் பாதிக் கோத்திரத்தாரும் தங்கள் சுதந்தரத்தைப் பெற்றுக்கொண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த இரண்டரைக் கோத்திரத்தாரும் சூரியோதய திசையாகிய கிழக்கே எரிகோவின் அருகேயுள்ள யோர்தானுக்கு இப்புறத்திலே தங்கள் சுதந்தரத்தப் பெற்றுக்கொண்டார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த இரண்டரைக் கோத்திரத்தாரும் சூரியோதய திசையாகிய கிழக்கே எரிகோவின் அருகேயுள்ள யோர்தானுக்கு இப்புறத்திலே தங்கள் சுதந்தரத்தப் பெற்றுக்கொண்டார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கர்த்தர் மோசேயை நோக்கி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ுக்கு தேசத்தைப் பங்கிட்டுக்கொடுக்கும் மனிதரின் நாமங்களாவன: ஆசாரியனாகிய எலெயாசாரும், நூனின் குமாரனாகிய யோசுவாவும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ுக்கு தேசத்தைப் பங்கிட்டுக்கொடுக்கும் மனிதரின் நாமங்களாவன: ஆசாரியனாகிய எலெயாசாரும், நூனின் குமாரனாகிய யோசுவாவும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தேசத்தைப் பங்கிடும்படி ஒவ்வொரு கோத்திரத்தில் ஒவ்வொரு தலைவனையும் தெரிந்துகொள்ள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தேசத்தைப் பங்கிடும்படி ஒவ்வொரு கோத்திரத்தில் ஒவ்வொரு தலைவனையும் தெரிந்துகொள்ள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மனிதருடைய நாமங்களாவன: யூதா கோத்திரத்துக்கு எப்புன்னேயின் குமாரனாகிய காலேப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மியோன் புத்திரரின் கோத்திரத்துக்கு அம்மியூதின் குமாரனாகிய சாமுவே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ன்யமீன் கோத்திரத்துக்குக் கிஸ்லோனின் குமாரனாகிய எலிதாத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ண் புத்திரரின் கோத்திரத்துக்கு யொக்லியின் குமாரனாகிய புக்கி என்னும் பிரபுவ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ின் குமாரனாகிய மனாசே புத்திரரின் கோத்திரத்துக்கு எபோதின் குமாரனாகிய அன்னியேல் என்னும் பிரபுவ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ப்பிராயீம் புத்திரரின் கோத்திரத்துக்குச் சிப்தானின் குமாரனாகிய கேமுவேல் என்னும் பிரபுவ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ெபுலோன் புத்திரரின் கோத்திரத்துக்குப் பர்னாகின் குமாரனாகிய எலிசாப்பான் என்னும் பிரபுவ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சக்கார் புத்திரரின் கோத்திரத்துக்கு ஆசானின் குமாரனாகிய பல்த்தியேல் என்னும் பிரபுவ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சேர் புத்திரரின் கோத்திரத்துக்குச் செலோமியின் குமாரனாகிய அகியூத்தென்னும் பிரபுவ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ப்தலி புத்திரரின் கோத்திரத்துக்கு அம்மியூதின் குமாரனாகிய பெதாக்கேல் என்னும் பிரபுவுமே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ானான்தேசத்திலே இஸ்ரவேல் புத்திரருக்குச் சுதந்தரங்களைப் பங்கிட்டுக் கொடுக்கிறதற்குக் கர்த்தர் கட்டளையிட்டவர்கள் இவர்கள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ுக்குக் கட்டளையிட்டுச் சொல்லவேண்டியது என்னவென்றால்: கானான்தேசம் அதின் எல்லைகள் உட்பட உங்களுக்குச் சுதந்தரமாகக் கிடைக்கப்போகிறது; நீங்கள் கானான்தேசத்தில் சேரும்போ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ுக்குக் கட்டளையிட்டுச் சொல்லவேண்டியது என்னவென்றால்: கானான்தேசம் அதின் எல்லைகள் உட்பட உங்களுக்குச் சுதந்தரமாகக் கிடைக்கப்போகிறது; நீங்கள் கானான்தேசத்தில் சேரும்போ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் தென்புறம் சீன்வனாந்தரம்தொடங்கி ஏதோம் தேசத்தின் ஓரமட்டும் இருக்கும்; கிழக்கே இருக்கிற உப்புக்கடலின் கடைசி தொடங்கி உங்கள் தென் எல்லையாய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் தென்புறம் சீன்வனாந்தரம்தொடங்கி ஏதோம் தேசத்தின் ஓரமட்டும் இருக்கும்; கிழக்கே இருக்கிற உப்புக்கடலின் கடைசி தொடங்கி உங்கள் தென் எல்லையாய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எல்லை தெற்கிலிருந்து அக்கராபீம் மேடுகளைச் சுற்றி, சீன்வனாந்தரம்வரையில் போய், தெற்கிலே காதேஸ்பர்னேயாவுக்கும், அங்கேயிருந்து ஆத்சார் அதாருக்கும், அங்கேயிருந்து அஸ்மோனாவுக்கும் போய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எல்லை தெற்கிலிருந்து அக்கராபீம் மேடுகளைச் சுற்றி, சீன்வனாந்தரம்வரையில் போய், தெற்கிலே காதேஸ்பர்னேயாவுக்கும், அங்கேயிருந்து ஆத்சார் அதாருக்கும், அங்கேயிருந்து அஸ்மோனாவுக்கும் போய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ஸ்மோனாவிலிருந்து எகிப்தின் நதிவரைக்கும் சுற்றிப்போய்க் கடலில் முடிய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ற்றிசைக்குப் பெருங்கடலே உங்களுக்கு எல்லை; அதுவே உங்களுக்கு மேற்புறத்து எல்லைய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ுக்கு வடதிசை எல்லை பெருங்கடல் தொடங்கி, ஓர் என்னும் மலையை உங்களுக்குக் குறிப்பாக வை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ர் என்னும் மலை தொடங்கி, ஆமாத்திற்குப் போகிற வழியைக் குறிப்பாகவைத்து, அங்கேயிருந்து அந்த எல்லை சேதாத்திற்குப் போய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রপর সেই সীমান্ত সিফ্রোণ পর্য়ন্ত যাবে এবং এটি শেষ হবে হত্‌সর-ঐননে| সুতরাং সেটিই তোমাদের উত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ীমা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দের পূর্ব সীমান্ত শুরু হবে হত্‌সর-ঐননে এবং এটি শফাম পর্য়ন্ত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ফাম থেকে সীমান্তটি ঐনের পূর্ব দিকে রিব্লা পর্য়ন্ত যাবে| সীমান্তটি কিন্নেরত্‌ হ্রদের পা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হাড়ের সীমান্ত বরাবর বিস্তৃ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পর সীমান্তটি যর্দন নদীর সীমান্ত বরাবর বিস্তৃত থাকবে| এটি লবণ সাগরে গিয়ে শেষ হবে| ঐগুলোই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দেশের চারধারের সীমা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ই কারণে মোশি ইস্রায়েলের লোকদের এই আদেশ দিয়েছিলেন, “এই সেই দেশ যেটি তোমরা পাবে এবং নয়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ষ্ঠী ও মনঃশির গোষ্ঠীর অর্ধেকের মধ্যে ভূমিটিকে ভাগ করে দেওয়ার জন্য তোমরা ঘুঁটি চা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রূবেণ ও গাদের পরিবারগোষ্ঠী এবং মনঃশি পরিবারগোষ্ঠীর অর্ধেক তাদের দেশ বেছে ন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ঐ দুটি এবং অর্ধেক পরিবারগোষ্ঠী যিরীহোর কাছের দেশ নিয়েছিল| তারা যর্দন নদীর পূর্বদিকের জ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পর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দেশ ভাগ করে দেওয়ার কাজে, এই সমস্ত লোকরা তোমাকে সাহায্য করবে: যাজক ইলিয়াসর, নূন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শূয়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মস্ত পরিবারগোষ্ঠীর নেতারা| সেখানে প্রত্যেক পরিবারগোষ্ঠী থেকে একজন করে নেতা থাকবেন| ঐ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দেশ ভা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ইগুলো হলো নেতাদের নাম:যিহূদা পরিবারগোষ্ঠী থেকে য়িফূন্নির পুত্র কাল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শিমিযোনের পরিবারগোষ্ঠী থেকে অম্মীহূদের পুত্র শমূয়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বিন্যামীন পরিবারগোষ্ঠী থেকে কিশ্লোনের পুত্র ইলীদদ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দানের পরিবারগোষ্ঠী থেকে য়গ্লির পুত্র বুক্ক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়োষেফের উত্তরপুরুষদের মধ্য থেকে মনঃশির পরিবারগোষ্ঠী থেকে এফোদের পুত্র হন্নীয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ইফ্রয়িম পরিবারগোষ্ঠী থেকে শিপ্তনের পুত্র কমূয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বূলূন পরিবারগোষ্ঠী থেকে পর্ণকের পুত্র ইলীষাফ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ইষাখর পরিবারগোষ্ঠী থেকে অস্সনের পুত্র পল্টিয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শের পরিবারগোষ্ঠী থেকে শলোমির পুত্র অহীহূদ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নপ্তালি পরিবারগোষ্ঠী থেকে অম্মীহূদের পুত্র পদহে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ইস্রায়েলের লোকদের মধ্যে কনানের জমি ভাগ করে দেওয়ার জন্য প্রভু ঐ সমস্ত লোকদের মনোনীত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স্রায়েলের লোকদের এই আদেশ দাও| তোমরা কনান দেশে আসছো| তোমরা এই দেশকে পরাজিত করবে| তোমরা সমগ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নান দেশটিকে অধিগ্রহ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ক্ষিণ দিকে তোমরা ইদোমের কাছে সীন মরুভূমির কিছু অংশ পাবে| লবণ সাগরের দক্ষিণ প্রান্ত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ক্ষিণ সীমান্ত শুরু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টি অক্রব্বীমের দক্ষিণ দিক অতিক্রম করবে| এটি সীন মরুভূমির মধ্য দিয়ে যাবে কাদেশ-বর্ণেযে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ে হত্‌সর-অদ এবং তারপরে এটি অস্মোনের মধ্য দ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অস্মোন থেকে এই সীমান্ত মিশরের নদী পর্য়ন্ত বিস্তৃত হবে এবং এটি শেষ হবে ভূমধ্যসাগ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াদের পশ্চিম সীমান্ত হবে ভূমধ্যসাগ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াদের উত্তর সীমান্ত শুরু হবে ভূমধ্যসাগর থেকে এবং এটি বিস্তৃত হবে, হোর পর্বত লিবানোন পর্য়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োর পর্বত থেকে এটি লেবো হমাত পর্য়ন্ত যাবে এবং তারপরে সদাদ পর্য়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2026-10-21T04:43:26Z</dcterms:created>
  <dcterms:modified xsi:type="dcterms:W3CDTF">2026-10-21T04:43:26Z</dcterms:modified>
  <dc:title>গণনা পুস্তক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