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செம்மையானவர்களுடைய சங்கத்திலும் சபையிலும் கர்த்தரை முழு இருதயத்தோடும் துதி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செம்மையானவர்களுடைய சங்கத்திலும் சபையிலும் கர்த்தரை முழு இருதயத்தோடும் துதி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ின் செய்கைகள் பெரியவைகளும், அவைகளில் பிரியப்படுகிற எல்லாராலும் ஆராயப்படுகிறவைகளுமா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டைய செயல் மகிமையும் மகத்துவமுமுள்ளது, அவருடைய நீதி என்றென்றைக்கும் நிற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தம்முடைய அதிசயமான கிரியைகளை நினைவுகூரும்படி செய்தார், கர்த்தர் இரக்கமும் மனஉருக்கமும் உள்ளவ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மக்குப் பயந்தவர்களுக்கு ஆகாரம் கொடுத்தார்; தமது உடன்படிக்கையை என்றென்றைக்கும் நினைப்ப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ாதிகளின் சுதந்தரத்தைத் தமது ஜனங்களுக்குக் கொடுத்ததினால் தமது கிரியைகளின் பெலத்தை அவர்களுக்குத் தெரியப்படுத்தி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ாதிகளின் சுதந்தரத்தைத் தமது ஜனங்களுக்குக் கொடுத்ததினால் தமது கிரியைகளின் பெலத்தை அவர்களுக்குத் தெரியப்படுத்தி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ுடைய கரத்தின் கிரியைகள் சத்தியமும் நியாயமுமானவைகள்; அவருடைய கட்டளைகளெல்லாம் உண்மையானவை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் என்றென்றைக்குமுள்ள சதாகாலங்களுக்கும் உறுதியானவைகள், அவைகள் உண்மையும் செம்மையுமாய்ச் செய்யப்பட்டவை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் என்றென்றைக்குமுள்ள சதாகாலங்களுக்கும் உறுதியானவைகள், அவைகள் உண்மையும் செம்மையுமாய்ச் செய்யப்பட்டவை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தமது ஜனத்திற்கு மீட்பை அனுப்பி, தமது உடன்படிக்கையை நித்திய உடன்படிக்கையாகக் கட்டளையிட்டார்; அவருடைய நாமம் பரிசுத்தமும் பயங்கரமுமான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தமது ஜனத்திற்கு மீட்பை அனுப்பி, தமது உடன்படிக்கையை நித்திய உடன்படிக்கையாகக் கட்டளையிட்டார்; அவருடைய நாமம் பரிசுத்தமும் பயங்கரமுமான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க்குப் பயப்படுதலே ஞானத்தின் ஆரம்பம்; அவருடைய கற்பனைகளின்படி செய்கிற யாவருக்கும் நற்புத்தியுண்டு; அவர் புகழ்ச்சி என்றைக்கும் நிற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க்குப் பயப்படுதலே ஞானத்தின் ஆரம்பம்; அவருடைய கற்பனைகளின்படி செய்கிற யாவருக்கும் நற்புத்தியுண்டு; அவர் புகழ்ச்சி என்றைக்கும் நிற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0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প্রশংসা কর! যেখানে সত্‌ লোকেরা জমাযেত হয়, সেই মণ্ডলীতে আমি সমস্ত অন্তর দিয়ে প্রভ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ন্যবাদ দি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 বিস্ময়কর কাজকর্ম করেন| ঈশ্বরের কাছ থেকে য়ে সব ভালো জিনিস আসে লোকরা তা চ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ঈশ্বর প্রকৃতই বিস্ময়কর এবং মহিমময় কার্য়্য় করেন| তাঁর ধার্মিকতা চিরদিনই বিরাজ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ঈশ্বর, আশ্চর্য়্য় কার্য়্য় করেন যাতে আমরা মনে রাখি য়ে প্রভু সত্যিই দয়াময় ও ক্ষমাশী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ঈশ্বর, তাঁর অনুগামীদের আহার দেন| ঈশ্বর চিরদিন তাঁর চুক্তি স্মরণে রাখ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ঈশ্বর য়ে সব শক্তিশালী জিনিসগুলি করেছেন তা তাঁর লোকজনের কাছে প্রমাণ করেছে য়ে তিনি অ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তিসমূহের অধিকারভুক্ত দেশ তাদের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ঈশ্বর যা কিছু করেন সবই সুন্দর ও যথায়থ| তাঁর সব আজ্ঞাকেই নির্ভর করা চ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ঈশ্বরের আজ্ঞাসমূহ চিরদিন বজায় থাকবে| য়ে কারণে ঈশ্বর আজ্ঞাগুলি দিয়েছিলেন সেগুলি ছিল সত্‌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্তরি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ঁর লোকেদের উদ্ধার করার জন্য ঈশ্বর কাউকে পাঠিয়েছিলেন| ঈশ্বর তাদের সঙ্গে য়ে চুক্তি করেছেন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িরদিন বজায় থাকবে| ঈশ্বরের নাম ভয়ঙ্কর এবং পবি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ঈশ্বরের প্রতি ভয় এবং শ্রদ্ধা থেকেই প্রজ্ঞার সূত্রপাত হয়| যারা ঈশ্বরকে মান্য করে তারা খু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ক্ষণ| চিরদিন ঈশ্বরের প্রতি প্রশংসাগীত গাওয়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2026-10-22T08:46:13Z</dcterms:created>
  <dcterms:modified xsi:type="dcterms:W3CDTF">2026-10-22T08:46:13Z</dcterms:modified>
  <dc:title>গীতসংহিতা : 111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