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ின் வார்த்தை இஸ்ரவேலுக்கெல்லாம் வந்தது. இஸ்ரவேலர் பெலிஸ்தருக்கு விரோதமாய் யுத்தஞ்செய்யப்புறப்பட்டு, எபெனேசருக்குச் சமீபத்தில் பாளயமிறங்கினார்கள்; பெலிஸ்தரோ ஆப்பெக்கிலே பாளயமிறங்கிய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ின் வார்த்தை இஸ்ரவேலுக்கெல்லாம் வந்தது. இஸ்ரவேலர் பெலிஸ்தருக்கு விரோதமாய் யுத்தஞ்செய்யப்புறப்பட்டு, எபெனேசருக்குச் சமீபத்தில் பாளயமிறங்கினார்கள்; பெலிஸ்தரோ ஆப்பெக்கிலே பாளயமிறங்கிய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இஸ்ரவேலருக்கு விரோதமாய் அணிவகுத்து நின்றார்கள்; யுத்தம் அதிகரித்து, இஸ்ரவேலர் பெலிஸ்தருக்கு முன்பாக முறிய அடிக்கப்பட்டார்கள்; அவர்கள் சேனையில் போர்க்களத்திலே ஏறக்குறைய நாலாயிரம்பேர் வெட்டுண்டுபோ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இஸ்ரவேலருக்கு விரோதமாய் அணிவகுத்து நின்றார்கள்; யுத்தம் அதிகரித்து, இஸ்ரவேலர் பெலிஸ்தருக்கு முன்பாக முறிய அடிக்கப்பட்டார்கள்; அவர்கள் சேனையில் போர்க்களத்திலே ஏறக்குறைய நாலாயிரம்பேர் வெட்டுண்டு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திரும்பப் பாளயத்துக்கு வந்தபோது, இஸ்ரவேலின் மூப்பரானவர்கள், இன்று கர்த்தர் பெலிஸ்தருக்கு முன்பாக நம்மை முறிய அடித்ததென்ன? சீலோவிலிருக்கிற கர்த்தருடைய உடன்படிக்கைப் பெட்டியைக் கொண்டுவருவோம்; அது நம்மை நம்முடைய பகைஞரின் கைக்கு விலக்கி ரட்சிக்கும்படி, நம்முடைய நடுவிலே வரவேண்டியது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திரும்பப் பாளயத்துக்கு வந்தபோது, இஸ்ரவேலின் மூப்பரானவர்கள், இன்று கர்த்தர் பெலிஸ்தருக்கு முன்பாக நம்மை முறிய அடித்ததென்ன? சீலோவிலிருக்கிற கர்த்தருடைய உடன்படிக்கைப் பெட்டியைக் கொண்டுவருவோம்; அது நம்மை நம்முடைய பகைஞரின் கைக்கு விலக்கி ரட்சிக்கும்படி, நம்முடைய நடுவிலே வரவேண்டியது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திரும்பப் பாளயத்துக்கு வந்தபோது, இஸ்ரவேலின் மூப்பரானவர்கள், இன்று கர்த்தர் பெலிஸ்தருக்கு முன்பாக நம்மை முறிய அடித்ததென்ன? சீலோவிலிருக்கிற கர்த்தருடைய உடன்படிக்கைப் பெட்டியைக் கொண்டுவருவோம்; அது நம்மை நம்முடைய பகைஞரின் கைக்கு விலக்கி ரட்சிக்கும்படி, நம்முடைய நடுவிலே வரவேண்டியது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சாகப்போகிற நேரத்தில் அவளண்டையிலே நின்ற ஸ்திரீகள்: நீ பயப்படாதே, ஆண்பிள்ளையைப் பெற்றாய் என்றார்கள்; அவளோ அதற்கு ஒன்றும் சொல்லவுமில்லை, அதின்மேல் சிந்தைவைக்கவ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சாகப்போகிற நேரத்தில் அவளண்டையிலே நின்ற ஸ்திரீகள்: நீ பயப்படாதே, ஆண்பிள்ளையைப் பெற்றாய் என்றார்கள்; அவளோ அதற்கு ஒன்றும் சொல்லவுமில்லை, அதின்மேல் சிந்தைவைக்கவ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கேருபீன்களின் மத்தியிலே வாசமாயிருக்கிற சேனைகளின் கர்த்தருடைய உடன்படிக்கைப் பெட்டியை எடுத்துவர, ஜனங்கள் சீலோவுக்குச் சொல்லியனுப்பினார்கள்; அங்கே ஏலியின் இரண்டு குமாரராகிய ஓப்னியும் பினெகாசும் தேவனுடைய உடன்படிக்கைப் பெட்டியண்டையில் இ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கேருபீன்களின் மத்தியிலே வாசமாயிருக்கிற சேனைகளின் கர்த்தருடைய உடன்படிக்கைப் பெட்டியை எடுத்துவர, ஜனங்கள் சீலோவுக்குச் சொல்லியனுப்பினார்கள்; அங்கே ஏலியின் இரண்டு குமாரராகிய ஓப்னியும் பினெகாசும் தேவனுடைய உடன்படிக்கைப் பெட்டியண்டையில் இ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கேருபீன்களின் மத்தியிலே வாசமாயிருக்கிற சேனைகளின் கர்த்தருடைய உடன்படிக்கைப் பெட்டியை எடுத்துவர, ஜனங்கள் சீலோவுக்குச் சொல்லியனுப்பினார்கள்; அங்கே ஏலியின் இரண்டு குமாரராகிய ஓப்னியும் பினெகாசும் தேவனுடைய உடன்படிக்கைப் பெட்டியண்டையில் இ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பெட்டி பிடிபட்டு, அவளுடைய மாமனும் அவளுடைய புருஷனும் இறந்து போனபடியினால், அவள்: மகிமை இஸ்ரவேலை விட்டுப் போயிற்று என்று சொல்லி, அந்தப் பிள்ளைக்கு இக்கபோத் என்று பேரிட்ட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பெட்டி பிடிபட்டு, அவளுடைய மாமனும் அவளுடைய புருஷனும் இறந்து போனபடியினால், அவள்: மகிமை இஸ்ரவேலை விட்டுப் போயிற்று என்று சொல்லி, அந்தப் பிள்ளைக்கு இக்கபோத் என்று பேரிட்ட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உடன்படிக்கைப் பெட்டி பாளயத்திலே வருகிறபோது, இஸ்ரவேலரெல்லாரும் பூமி அதிரத்தக்கதாக மகா ஆர்ப்பரிப்பாய்ச் சத்தமி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உடன்படிக்கைப் பெட்டி பாளயத்திலே வருகிறபோது, இஸ்ரவேலரெல்லாரும் பூமி அதிரத்தக்கதாக மகா ஆர்ப்பரிப்பாய்ச் சத்தமி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ஆர்ப்பரிக்கிற சத்தத்தைப் பெலிஸ்தர் கேட்டபோது: எபிரெயருடைய பாளயத்தில் இந்த மகா ஆர்ப்பரிப்பின் சத்தம் என்ன என்றார்கள்; பின்பு கர்த்தரின் பெட்டி பாளயத்தில் வந்தது என்று அறிந்துகொண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ஆர்ப்பரிக்கிற சத்தத்தைப் பெலிஸ்தர் கேட்டபோது: எபிரெயருடைய பாளயத்தில் இந்த மகா ஆர்ப்பரிப்பின் சத்தம் என்ன என்றார்கள்; பின்பு கர்த்தரின் பெட்டி பாளயத்தில் வந்தது என்று அறிந்துகொண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ுடைய பெட்டி பிடிபட்டுப் போனபடியினால், மகிமை இஸ்ரவேலை விட்டு விலகிப்போயிற்று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ாளயத்தில் வந்தார் என்று சொல்லப்பட்டபடியினால், பெலிஸ்தர் பயந்து, ஐயோ, நமக்கு மோசம் வந்தது; இதற்குமுன் ஒருபோதும் இப்படி நடக்கவில்லைய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ாளயத்தில் வந்தார் என்று சொல்லப்பட்டபடியினால், பெலிஸ்தர் பயந்து, ஐயோ, நமக்கு மோசம் வந்தது; இதற்குமுன் ஒருபோதும் இப்படி நடக்கவில்லைய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யோ, அந்த மகத்துவமான தேவர்களின் கைக்கு நம்மைத் தப்புவிப்பவர் யார்? எகிப்தியரைச் சகலவித வாதைகளினாலும் வனாந்தரத்திலே அடித்த தேவர்கள் இவர்கள்தான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யோ, அந்த மகத்துவமான தேவர்களின் கைக்கு நம்மைத் தப்புவிப்பவர் யார்? எகிப்தியரைச் சகலவித வாதைகளினாலும் வனாந்தரத்திலே அடித்த தேவர்கள் இவர்கள்தான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லிஸ்தரே, திடங்கொண்டு புருஷரைப்போல நடந்துகொள்ளுங்கள்; எபிரெயர் உங்களுக்கு அடிமைகளாயிருந்ததுபோல, நீங்களும் அவர்களுக்கு அடிமைகளாகாதபடிக்கு, புருஷராயிருந்து, யுத்தம்பண்ணுங்கள் என்று சொல்லிக்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லிஸ்தரே, திடங்கொண்டு புருஷரைப்போல நடந்துகொள்ளுங்கள்; எபிரெயர் உங்களுக்கு அடிமைகளாயிருந்ததுபோல, நீங்களும் அவர்களுக்கு அடிமைகளாகாதபடிக்கு, புருஷராயிருந்து, யுத்தம்பண்ணுங்கள் என்று சொல்லிக்கொண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லிஸ்தர் யுத்தம் பண்ணினார்கள்; இஸ்ரவேலர் முறிந்து, அவரவர் தங்கள் கூடாரங்களுக்கு ஓடிப்போனார்கள்; மகா பெரிய சங்காரம் உண்டாயிற்று; இஸ்ரவேலிலே முப்பதினாயிரம் காலாட்கள் விழ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லிஸ்தர் யுத்தம் பண்ணினார்கள்; இஸ்ரவேலர் முறிந்து, அவரவர் தங்கள் கூடாரங்களுக்கு ஓடிப்போனார்கள்; மகா பெரிய சங்காரம் உண்டாயிற்று; இஸ்ரவேலிலே முப்பதினாயிரம் காலாட்கள் விழ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டைய பெட்டி பிடிக்கப்பட்டது; ஏலியின் இரண்டு குமாரராகிய ஓப்னியும் பினெகாசும் மா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்யமீன் கோத்திரத்தானாகிய ஒருவன் படையிலிருந்து ஓடி, தன் வஸ்திரங்களைக் கிழித்து, தன் தலையின் மேல் புழுதியை வாரிப் போட்டுக்கொண்டு, அன்றையதினமே சீலோவுக்கு வ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்யமீன் கோத்திரத்தானாகிய ஒருவன் படையிலிருந்து ஓடி, தன் வஸ்திரங்களைக் கிழித்து, தன் தலையின் மேல் புழுதியை வாரிப் போட்டுக்கொண்டு, அன்றையதினமே சீலோவுக்கு வ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வந்தபோது: ஏலி ஒரு ஆசனத்தின்மேல் உட்கார்ந்து வழியைப் பார்த்துக்கொண்டிருந்தான்; தேவனுடைய பெட்டிக்காக அவன் இருதயம் தத்தளித்துக்கொண்டிருந்தது, ஊரிலே செய்தியை அறிவிக்க அந்த மனுஷன் வந்தபோது, ஊரெங்கும் புலம்பல் உண்டா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வந்தபோது: ஏலி ஒரு ஆசனத்தின்மேல் உட்கார்ந்து வழியைப் பார்த்துக்கொண்டிருந்தான்; தேவனுடைய பெட்டிக்காக அவன் இருதயம் தத்தளித்துக்கொண்டிருந்தது, ஊரிலே செய்தியை அறிவிக்க அந்த மனுஷன் வந்தபோது, ஊரெங்கும் புலம்பல் உண்டா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வந்தபோது: ஏலி ஒரு ஆசனத்தின்மேல் உட்கார்ந்து வழியைப் பார்த்துக்கொண்டிருந்தான்; தேவனுடைய பெட்டிக்காக அவன் இருதயம் தத்தளித்துக்கொண்டிருந்தது, ஊரிலே செய்தியை அறிவிக்க அந்த மனுஷன் வந்தபோது, ஊரெங்கும் புலம்பல் உண்டா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ுலம்புகிற இந்தச் சத்தத்தை ஏலி கேட்டபோது: இந்த அமளியின் இரைச்சல் என்ன என்று கேட்டான்; அப்பொழுது அந்த மனுஷன் தீவிரித்து வந்து, ஏலிக்கு அறிவ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ுலம்புகிற இந்தச் சத்தத்தை ஏலி கேட்டபோது: இந்த அமளியின் இரைச்சல் என்ன என்று கேட்டான்; அப்பொழுது அந்த மனுஷன் தீவிரித்து வந்து, ஏலிக்கு அறிவ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லி தொண்ணூற்றெட்டு வயதுள்ளவனாயிருந்தான்; அவன் பார்க்கக் கூடாதபடிக்கு, அவன் கண்கள் மங்கல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 ஏலியைப் பார்த்து: படையிலிருந்து வந்தவன் நான் தான்; இன்று தான் படையிலிருந்து ஓடிவந்தேன் என்றான். அப்பொழுது அவன்: என் மகனே, நடந்த காரியம் என்ன என்று கே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 ஏலியைப் பார்த்து: படையிலிருந்து வந்தவன் நான் தான்; இன்று தான் படையிலிருந்து ஓடிவந்தேன் என்றான். அப்பொழுது அவன்: என் மகனே, நடந்த காரியம் என்ன என்று கே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ய்தி கொண்டுவந்தவன் பிரதியுத்தரமாக: இஸ்ரவேலர் பெலிஸ்தருக்கு முன்பாக முறிந்தோடிப்போனார்கள்; ஜனங்களுக்குள்ளே பெரிய சங்காரம் உண்டாயிற்று; உம்முடைய குமாரராகிய ஓப்னி பினெகாஸ் என்னும் இருவரும் இறந்துபோனார்கள்; தேவனுடைய பெட்டியும் பிடிபட்டு போயிற்று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ய்தி கொண்டுவந்தவன் பிரதியுத்தரமாக: இஸ்ரவேலர் பெலிஸ்தருக்கு முன்பாக முறிந்தோடிப்போனார்கள்; ஜனங்களுக்குள்ளே பெரிய சங்காரம் உண்டாயிற்று; உம்முடைய குமாரராகிய ஓப்னி பினெகாஸ் என்னும் இருவரும் இறந்துபோனார்கள்; தேவனுடைய பெட்டியும் பிடிபட்டு போயிற்று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ேவனுடைய பெட்டியைக் குறித்துச் சொன்னவுடனே, ஏலி ஆசனத்திலிருந்து வாசலின் பக்கமாய் மல்லாக்க விழுந்தான்; அவன் கிழவனும் ஸ்தூலித்தவனுமாயிருந்தபடியால், அவன் பிடரி முறிந்து செத்துப்போனான். அவன் இஸ்ரவேலை நாற்பது வருஷம் நியாயம்விசார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ேவனுடைய பெட்டியைக் குறித்துச் சொன்னவுடனே, ஏலி ஆசனத்திலிருந்து வாசலின் பக்கமாய் மல்லாக்க விழுந்தான்; அவன் கிழவனும் ஸ்தூலித்தவனுமாயிருந்தபடியால், அவன் பிடரி முறிந்து செத்துப்போனான். அவன் இஸ்ரவேலை நாற்பது வருஷம் நியாயம்விசார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ேவனுடைய பெட்டியைக் குறித்துச் சொன்னவுடனே, ஏலி ஆசனத்திலிருந்து வாசலின் பக்கமாய் மல்லாக்க விழுந்தான்; அவன் கிழவனும் ஸ்தூலித்தவனுமாயிருந்தபடியால், அவன் பிடரி முறிந்து செத்துப்போனான். அவன் இஸ்ரவேலை நாற்பது வருஷம் நியாயம்விசாரி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ெகாசின் மனைவியாகிய அவன் மருமகள் நிறைகர்ப்பிணியாயிருந்தாள்; அவள் தேவனுடைய பெட்டி பிடிபட்ட செய்தியையும், தன் மாமனும் தன் புருஷனும் இறந்து போனதையும் கேள்விப்பட்டபோது, அவள் கர்ப்பவேதனைப்பட்டு குனிந்து பிரசவித்த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ெகாசின் மனைவியாகிய அவன் மருமகள் நிறைகர்ப்பிணியாயிருந்தாள்; அவள் தேவனுடைய பெட்டி பிடிபட்ட செய்தியையும், தன் மாமனும் தன் புருஷனும் இறந்து போனதையும் கேள்விப்பட்டபோது, அவள் கர்ப்பவேதனைப்பட்டு குனிந்து பிரசவித்த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ெகாசின் மனைவியாகிய அவன் மருமகள் நிறைகர்ப்பிணியாயிருந்தாள்; அவள் தேவனுடைய பெட்டி பிடிபட்ட செய்தியையும், தன் மாமனும் தன் புருஷனும் இறந்து போனதையும் கேள்விப்பட்டபோது, அவள் கர்ப்பவேதனைப்பட்டு குனிந்து பிரசவித்த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ശമൂവേലിന്റെ വചനം എല്ലായിസ്രായേലിന്നും വന്നിട്ടു: യിസ്രായേൽ ഫെലിസ്ത്യരുടെ നേരെ യുദ്ധ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്ടു, ഏബെൻ-ഏസെരിന്നരികെ പാളയം ഇറങ്ങി, ഫെലിസ്ത്യർ അഫേക്കിലും പാളയമിറ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ഫെലിസ്ത്യർ യിസ്രായേലിന്റെ നേരെ അണിനിരന്നു; പട പരന്നപ്പോൾ യിസ്രായേൽ ഫെലിസ്ത്യരോടു തോറ്റുപോ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ത്തിൽ ഏകദേശം നാലായിരംപേരെ അവർ പോർക്കളത്തിൽ വെച്ചു സംഹ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ടജ്ജനം പാളയത്തിൽ വന്നാറെ യിസ്രായേൽമൂപ്പന്മാർ: ഇന്നു യഹോവ നമ്മെ ഫെലിസ്ത്യരോടു തോല്ക്കുമാറാക്കിയ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? നാം ശീലോവിൽനിന്നു യഹോവയുടെ നിയമപെട്ടകം നമ്മുടെ അടുക്കൽ വരുത്തുക; അതു നമ്മുടെ ഇടയിൽ വ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്മെ നമ്മുടെ ശത്രുക്കളുടെ കയ്യിൽ നിന്നു രക്ഷ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ൾ മരിപ്പാറായപ്പോൾ അരികെ നിന്ന സ്ത്രീകൾ അവളോടു: ഭയപ്പെടേണ്ടാ; നീ ഒരു മകനെ പ്രസവിച്ചുവല്ലോ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 എന്നാൽ അവൾ ഉത്തരം പറഞ്ഞില്ല, ശ്രദ്ധ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ങ്ങനെ ജനം ശീലോവിലേക്കു ആളയച്ചു. അവർ കെരൂബുകളുടെ മദ്ധ്യേ അധിവസിക്കുന്നവനായ സൈന്യങ്ങളുടെ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പെട്ടകം അവിടെനിന്നു കൊണ്ടുവന്നു. ഏലിയുടെ രണ്ടു പുത്രന്മാരായ ഹൊഫ്നിയും ഫീനെഹാസും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പെട്ടകത്തോടുകൂടെ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ദൈവത്തിന്റെ പെട്ടകം പിടിപെട്ടുപോകകൊണ്ടും അമ്മാവിയപ്പനെയും ഭർത്താവിനെയും ഓർത്തിട്ടും: മഹത്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ൽനിന്നു പൊയ്പോയി എന്നു പറഞ്ഞു അവൾ കുഞ്ഞിന്നു ഈഖാബോദ് എന്നു പേർ 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ോവയുടെ നിമയപെട്ടകം പാളയത്തിൽ എത്തിയപ്പോൾ ഭൂമി കുലുങ്ങുംവണ്ണം യിസ്രായേലെല്ലാം ഉച്ച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ർപ്പ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ഫെലിസ്ത്യർ ആർപ്പിന്റെ ഒച്ച കേട്ടിട്ടു: എബ്രായരുടെ പാളയത്തിൽ ഈ വലിയ ആർപ്പിന്റെ കാരണം എന്ത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ച്ചു, യഹോവയുടെ പെട്ടകം പാളയത്തിൽ വന്നിരിക്കുന്നു എന്നു ഗ്ര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ദൈവത്തിന്റെ പെട്ടകം പിടിപെട്ടുപോകകൊണ്ടു മഹത്വം യിസ്രായേലിൽനിന്നു പൊയ്പോയി എന്നു അവൾ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ൈവം പാളയത്തിൽ വന്നിരിക്കുന്നു എന്നു ഫെലിസ്ത്യർ പറഞ്ഞു ഭയപ്പെട്ടു: നമുക്കു അയ്യോ കഷ്ടം! ഇ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കാര്യം ഇതുവരെ ഉണ്ടായ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മുക്കു അയ്യോ കഷ്ടം! ശക്തിയുള്ള ഈ ദൈവത്തിന്റെ കയ്യിൽനിന്നു നമ്മെ ആർ രക്ഷിക്കും? മിസ്രയീമ്യ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ുഭൂമിയിൽ സകലവിധബാധകളാലും ബാധിച്ച ദൈവം ഇത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ഫെലിസ്ത്യരേ, ധൈര്യം പൂണ്ടു പുരുഷത്വം കാണിപ്പിൻ; എബ്രായർ നിങ്ങൾക്കു ദാസന്മാരായിരുന്നതുപോലെ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 ആകരുതു; പുരുഷത്വം കാണിച്ചു പൊരുതുവ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ങ്ങനെ ഫെലിസ്ത്യർ പട തുടങ്ങിയപ്പോൾ യിസ്രായേൽ തോറ്റു; ഓരോരുത്തൻ താന്താന്റെ വീട്ടിലേക്കു ഓട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ൽ മുപ്പതിനായിരം കാലാൾ വീണുപോകത്തക്കവണ്ണം ഒരു മഹാ സംഹാരം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ദൈവത്തിന്റെ പെട്ടകം പിടിപെട്ടു; ഏലിയുടെ രണ്ടു പുത്രന്മാരായ ഹൊഫ്നിയും ഫീനെഹാസും പട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ോർക്കളത്തിൽനിന്നു ഒരു ബെന്യാമീന്യൻ വസ്ത്രം കീറിയും തലയിൽ പൂഴി വാരിയിട്ടുംകൊണ്ടു ഓടി അന്നു ത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ീലോവിൽ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വരുമ്പോൾ ഏലി നോക്കിക്കൊണ്ടു വഴിയരികെ തന്റെ ആസനത്തിൽ ഇരിക്കയായിരുന്നു;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ട്ടകത്തെക്കുറിച്ചു അവന്റെ ഹൃദയം വ്യാകുലപ്പെട്ടിരുന്നു; ആ മനുഷ്യൻ പട്ടണത്തിൽ എത്തി വസ്തു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പ്പോൾ പട്ടണത്തിലെല്ലാം നിലവിളിയ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ഏലി നിലവിളികേട്ടപ്പോൾ ഈ ആരവം എന്തു എന്നു ചോദിച്ചു. ആ മനുഷ്യൻ ബദ്ധപ്പെട്ടു വന്നു ഏലിയോ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ഏലിയോ തൊണ്ണൂറ്റെട്ടു വയസ്സുള്ളവനും കാണ്മാൻ വഹിയാതവണ്ണം കണ്ണു മങ്ങിയവന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 മനുഷ്യൻ ഏലിയോടു: ഞാൻ പോർക്കളത്തിൽനിന്നു വന്നവൻ ആകുന്നു; ഇന്നു തന്നേ ഞാൻ പോർക്കളത്ത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ിപ്പോന്നു എന്നു പറഞ്ഞു. വർത്തമാനം എന്താകുന്നു, മകനേ, എന്നു അവൻ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ിന്നു ആ ദൂതൻ: യിസ്രായേൽ ഫെലിസ്ത്യരുടെ മുമ്പിൽ തോറ്റോടി; ജനത്തിൽ ഒരു മഹാസംഹാരം ഉണ്ടായി;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ു പുത്രന്മാരായ ഹൊഫ്നിയും ഫീനെഹാസും പട്ടുപോയി; ദൈവത്തിന്റെ പെട്ടകവും പിടിപെട്ടുപോയി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ൻ ദൈവത്തിന്റെ പെട്ടകത്തിന്റെ വസ്തുത പറഞ്ഞപ്പോൾ ഏലി പടിവാതിൽക്കൽ ആസനത്തിൽ നിന്നു പിറകോട്ടു വീണ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ുത്തൊടിഞ്ഞു മരിച്ചു; അവൻ വൃദ്ധനും സ്ഥൂലിച്ചവനും ആയിരുന്നു. അവൻ നാല്പതു സംവത്സരം യിസ്രായേ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പാലന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അവന്റെ മരുമകൾ ഫീനെഹാസിന്റെ ഭാര്യ പ്രസവം അടുത്ത ഗർഭിണിയായിരുന്നു; ദൈവത്തിന്റെ പെട്ട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പെട്ടുപോയതും അമ്മാവിയപ്പനും ഭർത്താവും മരിച്ചതും കേട്ടപ്പോൾ അവൾക്കു പ്രസവവേദന തുടങ്ങി; അ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ത്തു വീണു 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2026-10-21T04:45:55Z</dcterms:created>
  <dcterms:modified xsi:type="dcterms:W3CDTF">2026-10-21T04:45:55Z</dcterms:modified>
  <dc:title>1 ശമൂവേൽ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