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of the things which we have spoken this is the sum: We have such an high priest, who is set on the right hand of the throne of the Majesty in the heavens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of the things which we have spoken this is the sum: We have such an high priest, who is set on the right hand of the throne of the Majesty in the heavens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minister of the sanctuary, and of the true tabernacle, which the Lord pitched, and not ma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 minister of the sanctuary, and of the true tabernacle, which the Lord pitched, and not ma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every high priest is ordained to offer gifts and sacrifices: wherefore it is of necessity that this man have somewhat also to offer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every high priest is ordained to offer gifts and sacrifices: wherefore it is of necessity that this man have somewhat also to offer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f he were on earth, he should not be a priest, seeing that there are priests that offer gifts according to the law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if he were on earth, he should not be a priest, seeing that there are priests that offer gifts according to the law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erve unto the example and shadow of heavenly things, as Moses was admonished of God when he was about to make the tabernacle: for, See, says he, that you make all things according to the pattern showed to you in the mount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erve unto the example and shadow of heavenly things, as Moses was admonished of God when he was about to make the tabernacle: for, See, says he, that you make all things according to the pattern showed to you in the mount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serve unto the example and shadow of heavenly things, as Moses was admonished of God when he was about to make the tabernacle: for, See, says he, that you make all things according to the pattern showed to you in the mount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has he obtained a more excellent ministry, by how much also he is the mediator of a better covenant, which was established upon better promis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has he obtained a more excellent ministry, by how much also he is the mediator of a better covenant, which was established upon better promise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if that first covenant had been faultless, then should no place have been sought for the secon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finding fault with them, he says, Behold, the days come, says the Lord, when I will make a new covenant with the house of Israel and with the house of Judah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finding fault with them, he says, Behold, the days come, says the Lord, when I will make a new covenant with the house of Israel and with the house of Judah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according to the covenant that I made with their fathers in the day when I took them by the hand to lead them out of the land of Egypt; because they continued not in my covenant, and I regarded them not, says the Lor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according to the covenant that I made with their fathers in the day when I took them by the hand to lead them out of the land of Egypt; because they continued not in my covenant, and I regarded them not, says the Lor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Not according to the covenant that I made with their fathers in the day when I took them by the hand to lead them out of the land of Egypt; because they continued not in my covenant, and I regarded them not, says the Lor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is the covenant that I will make with the house of Israel after those days, says the Lord; I will put my laws into their mind, and write them in their hearts: and I will be to them a God, and they shall be to me a people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is the covenant that I will make with the house of Israel after those days, says the Lord; I will put my laws into their mind, and write them in their hearts: and I will be to them a God, and they shall be to me a people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this is the covenant that I will make with the house of Israel after those days, says the Lord; I will put my laws into their mind, and write them in their hearts: and I will be to them a God, and they shall be to me a people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shall not teach every man his neighbour, and every man his brother, saying, Know the Lord: for all shall know me, from the least to the greatest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they shall not teach every man his neighbour, and every man his brother, saying, Know the Lord: for all shall know me, from the least to the greatest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 will be merciful to their unrighteousness, and their sins and their iniquities will I remember no mor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I will be merciful to their unrighteousness, and their sins and their iniquities will I remember no mor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that he says, A new covenant, he has made the first old. Now that which decays and waxs old is ready to vanish aw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n that he says, A new covenant, he has made the first old. Now that which decays and waxs old is ready to vanish away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12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ற்சொல்லியவைகளின் முக்கியமான பொருளென்னவெனில்; பரலோகத்திலுள்ள மகத்துவ ஆசனத்தின் வலது பாரிச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ிருக்கிறவருமாய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ஸ்தலத்திலும், மனுஷராலல்ல, கர்த்தரால் ஸ்தாபிக்கப்பட்ட மெய்யான கூடாரத்திலும் ஆசார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ஊழியஞ்செய்கிறவருமாயிருக்கிற பிரதான ஆசாரியர் நமக்கு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ிரதான ஆசாரியனும் காணிக்கைகளையும் பலிகளையும் செலுத்தும்படி நியமிக்கப்படுகிறான்; ஆதல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ம்படிக்கு ஏதோ ஒன்று இவருக்கும் அவசியம் வேண்டி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அவர் இருப்பாரானால் ஆசாரியராயிருக்கமாட்டார்; ஏனெனில், நியாயப்பிரமாணத்தின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ிக்கைகளைச் செலுத்துகிற ஆசாரியர்கள் இருக்கிறார்கள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ர்கள் செய்யும் ஆராதனை பரலோகத்திலுள்ளவைகைளின் சாயலுக்கும் நிழலுக்கும் ஒத்திருக்கிறது; அப்படிய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ோசே கூடாரத்தை உண்டுபண்ணுகையில் மலையிலே உனக்குக் காண்பிக்கப்பட்ட மாதிரியின்படியே நீ எல்லாவற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 எச்சரிக்கையாயிருங்கள் என்று தேவன் அவனுக்குக் கட்டளைய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ோ விசேஷித்த வாக்குத்தத்தங்களின்பேரில் ஸ்தாபிக்கப்பட்ட விசேஷித்த உடன்படிக்கைக்கு எ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ிஸ்தராயிருக்கிறாரோ, அப்படியே முக்கியமான ஆசாரிய ஊழியத்தையும் பெற்ற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ுதலாம் உடன்படிக்கை பிழைத்திருந்ததானால், இரண்டாம் உடன்படிக்கைக்கு இடம் தேடவேண்டுவதில்லைய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க் குற்றப்படுத்தி, அவர்களை நோக்கி: இதோ, கர்த்தர் சொல்லுகிறதென்னவெனில்: இஸ்ரவ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ும்பத்தோடும் யூதா குடும்பத்தோடும் நான் புது உடன்படிக்கையை ஏற்படுத்துங்காலம் வர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பிதாக்களை எகிப்துதேசத்திலிருந்து கொண்டுவரும்படிக்கு நான் அவர்களுடைய கைய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டித்தநாளிலே அவர்களோடு பண்ணின உடன்படிக்கையைப்போல இது இருப்பதில்லை; அந்த உடன்படிக்கையிலே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லைநிற்கவில்லையே, நானும் அவர்களைப் புறக்கணித்த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 நாட்களுக்குப்பின்பு நான் இஸ்ரவேல் குடும்பத்தாரோடே பண்ணும் உடன்படிக்கையாவது: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மாணங்களை அவர்களுடைய மனதிலே வைத்து, அவர்களுடைய இருதயங்களில் அவைகளை எழுதுவேன்; நான்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யிருப்பேன், அவர்கள் என் ஜன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சிறியவன் முதற்கொண்டு பெரியவன்வரைக்கும் எல்லாரும் என்னை அறிவார்கள்; ஆகையால், கர்த்த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 என்று ஒருவன் தன் அயலானுககும், ஒருவன் தன் சகோதரனுக்கும் போதிக்கவேண்ட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னெனில் நான் அவர்கள் அநியாயங்களைக் கிருபையாய் மன்னித்து, அவர்கள் பாவங்களையும் அக்கிரம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ி நினையாமலிருப்பேன் என்று கர்த்த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ுது உடன்படிக்கை என்று அவர் சொல்லுகிறதினாலே முந்தினதைப் பழமையாக்கினார்; பழமையான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ள்பட்டதுமாயிருக்கிறது உருவழிந்துபோகக் காலம் சமீபித்த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பிரெயர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2026-11-03T08:55:22Z</dcterms:created>
  <dcterms:modified xsi:type="dcterms:W3CDTF">2026-11-03T08:55:22Z</dcterms:modified>
  <dc:title>எபிரெயர்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