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இஸ்ரவேல் புத்திரராகிய சபையார் எல்லாரும் கர்த்தருடைய கட்டளையின்படியே சீன்வனாந்தரத்திலிருந்து புறப்பட்டு, பிரயாணம்பண்ணி, ரெவிதீமிலே வந்து பாளயமிறங்கினார்கள்; அங்கே ஜனங்களுக்குக் குடிக்கத் தண்ணீர் இல்லாத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இஸ்ரவேல் புத்திரராகிய சபையார் எல்லாரும் கர்த்தருடைய கட்டளையின்படியே சீன்வனாந்தரத்திலிருந்து புறப்பட்டு, பிரயாணம்பண்ணி, ரெவிதீமிலே வந்து பாளயமிறங்கினார்கள்; அங்கே ஜனங்களுக்குக் குடிக்கத் தண்ணீர் இல்லாத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ங்கள் மோசேயோடே வாதாடி: நாங்கள் குடிக்கிறதற்கு எங்களுக்குத் தண்ணீர் தரவேண்டும் என்றார்கள். அதற்கு மோசே: என்னோடே ஏன் வாதாடுகிறீர்கள், கர்த்தரை ஏன் பரீட்சை பார்க்கிறீர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ங்கள் மோசேயோடே வாதாடி: நாங்கள் குடிக்கிறதற்கு எங்களுக்குத் தண்ணீர் தரவேண்டும் என்றார்கள். அதற்கு மோசே: என்னோடே ஏன் வாதாடுகிறீர்கள், கர்த்தரை ஏன் பரீட்சை பார்க்கிறீர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அவ்விடத்திலே தண்ணீர்த் தவனமாயிருந்தபடியால், அவர்கள் மோசேக்கு விரோதமாய் முறுமுறுத்து: நீர் எங்களையும் எங்கள் பிள்ளைகளையும் எங்கள் ஆடுமாடுகளையும் தண்ணீர்த் தவனத்தினால் கொன்றுபோட எங்களை எகிப்திலிருந்து ஏன் கொண்டு வந்தீர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அவ்விடத்திலே தண்ணீர்த் தவனமாயிருந்தபடியால், அவர்கள் மோசேக்கு விரோதமாய் முறுமுறுத்து: நீர் எங்களையும் எங்கள் பிள்ளைகளையும் எங்கள் ஆடுமாடுகளையும் தண்ணீர்த் தவனத்தினால் கொன்றுபோட எங்களை எகிப்திலிருந்து ஏன் கொண்டு வந்தீ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ை நோக்கிக் கூப்பிட்டு: இந்த ஜனங்களுக்கு நான் என்ன செய்வேன், இவர்கள் என்மேல் கல்லெறியப் பார்க்கிறார்களே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ை நோக்கிக் கூப்பிட்டு: இந்த ஜனங்களுக்கு நான் என்ன செய்வேன், இவர்கள் என்மேல் கல்லெறியப் பார்க்கிறார்களே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மோசேயை நோக்கி: நீ இஸ்ரவேல் மூப்பரில் சிலரை உன்னோடே கூட்டிக்கொண்டு, நீ நதியை அடித்த உன் கோலை உன் கையிலே பிடித்துக்கொண்டு, ஜனங்களுக்கு முன்னே நடந்துபோ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மோசேயை நோக்கி: நீ இஸ்ரவேல் மூப்பரில் சிலரை உன்னோடே கூட்டிக்கொண்டு, நீ நதியை அடித்த உன் கோலை உன் கையிலே பிடித்துக்கொண்டு, ஜனங்களுக்கு முன்னே நடந்துபோ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ஓரேபிலே நான் உனக்கு முன்பாகக் கன்மலையின்மேல் நிற்பேன்; நீ அந்தக் கன்மலையை அடி; அப்பொழுது ஜனங்கள் குடிக்க அதிலிருந்து தண்ணீர் புறப்படும் என்றார்; அப்படியே மோசே இஸ்ரவேல் மூப்பரின் கண்களுக்கு முன்பாகச் செய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ஓரேபிலே நான் உனக்கு முன்பாகக் கன்மலையின்மேல் நிற்பேன்; நீ அந்தக் கன்மலையை அடி; அப்பொழுது ஜனங்கள் குடிக்க அதிலிருந்து தண்ணீர் புறப்படும் என்றார்; அப்படியே மோசே இஸ்ரவேல் மூப்பரின் கண்களுக்கு முன்பாகச் செய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வாதாடினதினிமித்தமும், கர்த்தர் எங்கள் நடுவில் இருக்கிறாரா இல்லையா என்று அவர்கள் கர்த்தரைப் பரீட்சை பார்த்ததினிமித்தமும், அவன் அந்த ஸ்தலத்திற்கு மாசா என்றும் மேரிபா என்றும் பேர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வாதாடினதினிமித்தமும், கர்த்தர் எங்கள் நடுவில் இருக்கிறாரா இல்லையா என்று அவர்கள் கர்த்தரைப் பரீட்சை பார்த்ததினிமித்தமும், அவன் அந்த ஸ்தலத்திற்கு மாசா என்றும் மேரிபா என்றும் பேர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மலேக்கியர் வந்து ரெவிதீமிலே இஸ்ரவேலரோடே யுத்தம் 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யோசுவாவை நோக்கி: நீ நமக்காக மனிதரைத் தெரிந்துகொண்டு, புறப்பட்டு, அமலேக்கோடே யுத்தம்பண்ணு; நாளைக்கு நான் மலையுச்சியில் தேவனுடைய கோலை என் கையில் பிடித்துக்கொண்டு நிற்ப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யோசுவாவை நோக்கி: நீ நமக்காக மனிதரைத் தெரிந்துகொண்டு, புறப்பட்டு, அமலேக்கோடே யுத்தம்பண்ணு; நாளைக்கு நான் மலையுச்சியில் தேவனுடைய கோலை என் கையில் பிடித்துக்கொண்டு நிற்ப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ுவா தனக்கு மோசே சொன்னபடியே செய்து, அமலேக்கோடே யுத்தம் பண்ணினான். மோசேயும் ஆரோனும் ஊர் என்பவனும் மலையுச்சியில் ஏற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ுவா தனக்கு மோசே சொன்னபடியே செய்து, அமலேக்கோடே யுத்தம் பண்ணினான். மோசேயும் ஆரோனும் ஊர் என்பவனும் மலையுச்சியில் ஏற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கையை ஏறெடுத்திருக்கையில், இஸ்ரவேலர் மேற்கொண்டார்கள்; அவன் தன் கையைத் தாழவிடுகையில், அமலேக்கு மேற்கொண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கையை ஏறெடுத்திருக்கையில், இஸ்ரவேலர் மேற்கொண்டார்கள்; அவன் தன் கையைத் தாழவிடுகையில், அமலேக்கு மேற்கொண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கைகள் அசந்துபோயிற்று, அப்பொழுது அவர்கள் ஒரு கல்லைக் கொண்டுவந்து அவன் கீழே வைத்தார்கள்; அதின்மேல் உட்கார்ந்தான்; ஆரோனும் ஊரும் ஒருவன் ஒரு பக்கத்திலும் ஒருவன் மறு பக்கத்திலும் இருந்து, அவன் கைகளைத் தாங்கினார்கள்; இவ்விதமாய் அவன் கைகள் சூரியன் அஸ்தமிக்கும்வரைக்கும் ஒரே நிலைய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கைகள் அசந்துபோயிற்று, அப்பொழுது அவர்கள் ஒரு கல்லைக் கொண்டுவந்து அவன் கீழே வைத்தார்கள்; அதின்மேல் உட்கார்ந்தான்; ஆரோனும் ஊரும் ஒருவன் ஒரு பக்கத்திலும் ஒருவன் மறு பக்கத்திலும் இருந்து, அவன் கைகளைத் தாங்கினார்கள்; இவ்விதமாய் அவன் கைகள் சூரியன் அஸ்தமிக்கும்வரைக்கும் ஒரே நிலைய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கைகள் அசந்துபோயிற்று, அப்பொழுது அவர்கள் ஒரு கல்லைக் கொண்டுவந்து அவன் கீழே வைத்தார்கள்; அதின்மேல் உட்கார்ந்தான்; ஆரோனும் ஊரும் ஒருவன் ஒரு பக்கத்திலும் ஒருவன் மறு பக்கத்திலும் இருந்து, அவன் கைகளைத் தாங்கினார்கள்; இவ்விதமாய் அவன் கைகள் சூரியன் அஸ்தமிக்கும்வரைக்கும் ஒரே நிலைய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சுவா அமலேக்கையும் அவன் ஜனங்களையும் பட்டயக்கருக்கினாலே முறிய அட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ை நினைவுகூரும்பொருட்டு, நீ ஒரு புஸ்தகத்தில் எழுதி, யோசுவாவின் செவி கேட்கும்படி வாசி. அமலேக்கை வானத்தின் கீழெங்கும் இராதபடிக்கு நாசம் பண்ணுவ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ை நினைவுகூரும்பொருட்டு, நீ ஒரு புஸ்தகத்தில் எழுதி, யோசுவாவின் செவி கேட்கும்படி வாசி. அமலேக்கை வானத்தின் கீழெங்கும் இராதபடிக்கு நாசம் பண்ணுவ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 ஒரு பலிபீடத்தைக் கட்டி, அதற்கு யேகோவாநிசி என்று பேரிட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மலேக்கின் கை கர்த்தருடைய சிங்காசனத்துக்கு விரோதமாயிருந்தபடியால், தலைமுறை தலைமுறைதோறும் அவனுக்கு விரோதமாய் கர்த்தரின் யுத்தம் நட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ಸ್ರಾಯೇಲ್‌ ಮಕ್ಕಳ ಸಭೆಯೆಲ್ಲಾ ಕರ್ತನ ಅಪ್ಪಣೆಯ ಪ್ರಕಾರ ಅವರವರು ಹೊರ ಡುವ ಕ್ರಮದಂತೆ ಸೀನ್‌ ಅರಣ್ಯದಿಂದ ಹೊರ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ೆಫೀದೀಮಿನಲ್ಲಿ ತಂಗಿದರು. ಅಲ್ಲಿ ಜನರಿಗೆ ಕುಡಿಯು ವದಕ್ಕೆ ನೀರು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ಕಾರಣ ಜನರು ಮೋಶೆಯ ಸಂಗಡ ವಿವಾದಮಾಡಿ--ನಮಗೆ ಕುಡಿ ಯುವದಕ್ಕೆ ನೀರು ಕೊಡು ಅಂದಾಗ ಮೋಶೆಯು ಅವರಿಗೆ--ಯಾಕೆ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ವಿವಾದ ಮಾಡುತ್ತೀರಿ? ಕರ್ತನನ್ನು ಯಾಕೆ ಪರೀಕ್ಷಿಸುತ್ತೀ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ಲ್ಲಿ ಜನರು ದಾಹಗೊಂಡು ಮೋಶೆಗೆ ವಿರುದ್ಧವಾಗಿ ಗುಣು ಗುಟ್ಟಿ--ನಮ್ಮನ್ನೂ ನಮ್ಮ ಮಕ್ಕಳನ್ನೂ ನಮ್ಮ ದನಗಳನ್ನೂ ದಾಹ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್ಲುವದಕ್ಕಾಗಿ ಯಾಕೆ ಐಗುಪ್ತದೊಳ ಗಿಂದ ಇಲ್ಲಿಗೆ ಬರಮಾಡಿದ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ಮೋಶೆಯು ಕರ್ತನಿಗೆ ಮೊರೆಯಿಟ್ಟು--ಈ ಜನರಿಗೆ ನಾನೇನು ಮಾಡಲಿ? ಅವರು ಬಹಳ ಮಟ್ಟಿಗೆ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ೆಸೆಯುವದಕ್ಕಿದ್ದ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ಕರ್ತನು ಮೋಶೆಗೆ--ಜನರ ಮುಂದೆ ಹಾದು ಹೋಗಿ ಇಸ್ರಾಯೇಲಿನ ಹಿರಿಯರಲ್ಲಿ ಕೆಲವರನ್ನು ಕರಕೊಂಡು ನೀನು ನದಿಯನ್ನು ಹೊಡೆ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ಲನ್ನು ಕೈಯಲ್ಲಿ ತೆಗೆದುಕೊಂಡು ಹೋ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ಲ್ಲಿ ಇಗೋ, ನಾನು ಹೋರೇಬಿನಲ್ಲಿ ಬಂಡೆಯ ಮೇಲೆ ನಿನ್ನ ಮುಂದೆ ನಿಂತುಕೊಳ್ಳುವೆನು ನೀನು ಬಂಡೆಯನ್ನು ಹೊಡೆಯ ಬೇಕ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ು ಕುಡಿಯುವಂತೆ ನೀರು ಹೊರಗೆ ಬರುವದು ಅಂದನು. ಮೋಶೆಯು ಇಸ್ರಾಯೇಲ್ಯರ ಹಿರಿಯರ ಎದುರಿನಲ್ಲಿ ಹಾಗೆಯೇ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ು ಆ ಸ್ಥಳಕ್ಕೆ ಮಸ್ಸಾ ಮೆರಿಬಾ ಎಂದು ಹೆಸರಿಟ್ಟನು. ಯಾಕಂದರೆ ಅಲ್ಲಿ ಇಸ್ರಾಯೇಲ್‌ ಮಕ್ಕಳು ವಿವಾದ ಮಾಡಿದರು.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ನಮ್ಮ ಮಧ್ಯದಲ್ಲಿ ಇದ್ದಾನೋ ಇಲ್ಲವೋ ಎಂದು ಪರೀಕ್ಷ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ತರುವಾಯ ಅಮಾಲೇಕ್ಯರು ಬಂದು ರೆಫೀದೀಮಿ ನಲ್ಲಿ ಇಸ್ರಾಯೇಲ್ಯರ ಸಂಗಡ ಯುದ್ಧ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ಮೋಶೆಯು ಯೆಹೋಶುವನಿಗೆ--ನೀನು ನಮ ಗಾಗಿ ಮನುಷ್ಯರನ್ನು ಆರಿಸಿಕೊಂಡು ಅಮಾಲೇಕ್ಯರ ಸಂಗಡ ಯುದ್ಧಮಾಡ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ುಹೋಗು; ನಾಳೆ ನಾನು ದೇವರ ಕೋಲನ್ನು ಕೈಯಲ್ಲಿ ಹಿಡಿದು ಕೊಂಡು ಗುಡ್ಡದ ಮೇಲೆ ನಿಂತುಕೊಳ್ಳ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ೋಶೆಯು ತನಗೆ ಹೇಳಿದಂತೆ ಯೆಹೋಶುವನು ಅಮಾಲೇಕ್ಯರೊಂದಿಗೆ ಯುದ್ಧಮಾಡಿದನು. ಮೋಶೆ ಯೂ ಆರೋನನೂ ಹೂರನೂ ಗುಡ್ಡ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ರ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ೋಶೆಯು ತನ್ನ ಕೈಯನ್ನು ಎತ್ತಿದಾಗ ಇಸ್ರಾಯೇಲ್ಯರು ಜಯಿಸಿದರು. ಅವನು ತನ್ನ ಕೈಯನ್ನು ಇಳಿಸಿದಾಗ ಅಮಾಲೇಕ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ಯ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ಮೋಶೆಯ ಕೈಗಳು ಭಾರವಾಗಿರಲಾಗಿ ಅವರು ಒಂದು ಕಲ್ಲನ್ನು ತಂದು ಅವನ ಕೆಳಗೆ ಇಟ್ಟಾಗ ಅವನು ಅದರ ಮೇಲೆ ಕೂತ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ೋನನೂ ಹೂರನೂ ಒಬ್ಬನು ಒಂದು ಕಡೆಯಲ್ಲಿಯೂ ಇನ್ನೊಬ್ಬನು ಇನ್ನೊಂದು ಕಡೆಯಲ್ಲಿಯೂ ಅವನ ಕೈಗಳಿಗೆ ಆಧಾರ ಕೊಟ್ಟರು.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ೂರ್ಯನು ಮುಳುಗುವ ವರೆಗೆ ಅವನ ಕೈಗಳು ಇಳಿಯದೇ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ೆಹೋಶು ವನು ಅಮಾಲೇಕ್ಯನನ್ನೂ ಅವನ ಜನರನ್ನೂ ಕತ್ತಿಯಿಂದ ಸೋಲ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ಕರ್ತನು ಮೋಶೆಗೆ--ಇದನ್ನು ಜ್ಞಾಪಕಾರ್ಥ ವಾಗಿ ಪುಸ್ತಕದಲ್ಲಿ ಬರೆ; ನಾನು ಅಮಾಲೇಕ್ಯರ ನೆನಪು ಆಕಾಶದ ಕೆ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ದಂತೆ ಸಂಪೂರ್ಣವಾಗಿ ಅಳಿಸಿ ಬಿಡುವೆನು. ಇದನ್ನು ತಿರಿಗಿ ಯೆಹೋಶುವನಿಗೆ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ಾದ ಮೇಲೆ ಮೋಶೆಯು ಯಜ್ಞವೇದಿಯನ್ನು ಕಟ್ಟಿ ಅದಕ್ಕೆ ಯೆಹೋವ ನಿಸ್ಸಿ ಎಂದು ಹೆಸರ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--ಅಮಾಲೇಕ್ಯರ ಕೂಡ ಕರ್ತನಿಗೆ ತಲ ತಲಾಂತರಗಳಲ್ಲಿ ಯುದ್ಧವಿರುವದು ಎಂದು ಕರ್ತನು ಆಣೆ ಇಟ್ಟಿ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2026-10-20T02:59:28Z</dcterms:created>
  <dcterms:modified xsi:type="dcterms:W3CDTF">2026-10-20T02:59:28Z</dcterms:modified>
  <dc:title>ವಿಮೋಚನಾಕಾಂಡ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