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ென்னும் பெயர்பெற்று, யூதாவின் நீரூற்றிலிருந்து சுரந்தவர்களும், கர்த்தருடைய நாமத்தின்மேல் ஆணையிட்டு, உண்மையும் நீதியும் இல்லாமல் இஸ்ரவேலின் தேவனை அறிக்கையிடுகிறவர்களுமான யாக்கோபின் வம்சத்தாரே,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ென்னும் பெயர்பெற்று, யூதாவின் நீரூற்றிலிருந்து சுரந்தவர்களும், கர்த்தருடைய நாமத்தின்மேல் ஆணையிட்டு, உண்மையும் நீதியும் இல்லாமல் இஸ்ரவேலின் தேவனை அறிக்கையிடுகிறவர்களுமான யாக்கோபின் வம்சத்தாரே,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ென்னும் பெயர்பெற்று, யூதாவின் நீரூற்றிலிருந்து சுரந்தவர்களும், கர்த்தருடைய நாமத்தின்மேல் ஆணையிட்டு, உண்மையும் நீதியும் இல்லாமல் இஸ்ரவேலின் தேவனை அறிக்கையிடுகிறவர்களுமான யாக்கோபின் வம்சத்தாரே, கே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ப் பரிசுத்த நகரத்தார் என்று சேனைகளின் கர்த்தர் என்னும் நாமமுள்ள இஸ்ரவேலின் தேவன்மேல் பற்றுதலாயி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ப் பரிசுத்த நகரத்தார் என்று சேனைகளின் கர்த்தர் என்னும் நாமமுள்ள இஸ்ரவேலின் தேவன்மேல் பற்றுதலாயி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த்தில் நடந்தவைகளை ஆதிமுதல் அறிவித்தேன், அவைகள் என் வாயிலிருந்து பிறந்தன, அவைகளை வெளிப்படுத்தினேன்; அவைகளைச் சடிதியாய்ச் செய்தேன், அவைகள் நடந்த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த்தில் நடந்தவைகளை ஆதிமுதல் அறிவித்தேன், அவைகள் என் வாயிலிருந்து பிறந்தன, அவைகளை வெளிப்படுத்தினேன்; அவைகளைச் சடிதியாய்ச் செய்தேன், அவைகள் நடந்த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கடினமுள்ளவனென்றும், உன் பிடரி நரம்பு இரும்பென்றும், உன் நெற்றி வெண்கலமென்றும் அறிந்த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என் விக்கிரகம் அவைகளைச் செய்ததென்றும், நான் செய்த சுரூபமும், நான் வார்ப்பித்த விக்கிரகமும் அவைகளைக் கட்டளையிட்டதென்றும் நீ சொல்லாதபடிக்கு, நான் அவைகளை முன்னமே உனக்கு அறிவித்து, அவைகள் வராததற்குமுன்னே உனக்கு வெளிப்படுத்த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என் விக்கிரகம் அவைகளைச் செய்ததென்றும், நான் செய்த சுரூபமும், நான் வார்ப்பித்த விக்கிரகமும் அவைகளைக் கட்டளையிட்டதென்றும் நீ சொல்லாதபடிக்கு, நான் அவைகளை முன்னமே உனக்கு அறிவித்து, அவைகள் வராததற்குமுன்னே உனக்கு வெளிப்படுத்தி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என் விக்கிரகம் அவைகளைச் செய்ததென்றும், நான் செய்த சுரூபமும், நான் வார்ப்பித்த விக்கிரகமும் அவைகளைக் கட்டளையிட்டதென்றும் நீ சொல்லாதபடிக்கு, நான் அவைகளை முன்னமே உனக்கு அறிவித்து, அவைகள் வராததற்குமுன்னே உனக்கு வெளிப்படுத்தி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ேள்விப்பட்டாயே, அவைகளையெல்லாம் பார், இப்பொழுது நீங்களும் அவைகளை அறிவிக்கலாமல்லவோ? இதுமுதல் புதியவைகளானவைகளையும், நீ அறியாத மறைபொருளானவைகளையும் உனக்குத் தெரிவி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ேள்விப்பட்டாயே, அவைகளையெல்லாம் பார், இப்பொழுது நீங்களும் அவைகளை அறிவிக்கலாமல்லவோ? இதுமுதல் புதியவைகளானவைகளையும், நீ அறியாத மறைபொருளானவைகளையும் உனக்குத் தெரிவி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ஆதிமுதற்கொண்டு அல்ல, இப்பொழுதே உண்டாக்கப்பட்டன; இதோ, அவைகளை அறிவேன் என்று நீ சொல்லாதபடிக்கு, இந்நாட்களுக்கு முன்னே நீ அவைகளைக் கேள்விப்பட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ஆதிமுதற்கொண்டு அல்ல, இப்பொழுதே உண்டாக்கப்பட்டன; இதோ, அவைகளை அறிவேன் என்று நீ சொல்லாதபடிக்கு, இந்நாட்களுக்கு முன்னே நீ அவைகளைக் கேள்விப்பட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கேள்விப்படவுமில்லை, அறியவுமில்லை; ஆதிமுதல் உன் செவி திறந்திருக்கவுமில்லை; நீ துரோகம்பண்ணுவாயென்பதையும், தாயின் கர்ப்பந்தொடங்கி நீ மீறுகிற பெயர்பெற்றதையும் அறிந்த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கேள்விப்படவுமில்லை, அறியவுமில்லை; ஆதிமுதல் உன் செவி திறந்திருக்கவுமில்லை; நீ துரோகம்பண்ணுவாயென்பதையும், தாயின் கர்ப்பந்தொடங்கி நீ மீறுகிற பெயர்பெற்றதையும் அறிந்த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ாமத்தினிமித்தம் என் கோபத்தை நிறுத்திவைத்தேன்; உன்னைச் சங்கரிக்காதபடிக்கு நான் என் புகழ்ச்சியினிமித்தம் உன்மேல் பொறுமையாயிரு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ாமத்தினிமித்தம் என் கோபத்தை நிறுத்திவைத்தேன்; உன்னைச் சங்கரிக்காதபடிக்கு நான் என் புகழ்ச்சியினிமித்தம் உன்மேல் பொறுமையாயிரு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உன்னைப் புடமிட்டேன்; ஆனாலும் வெள்ளியைப்போலல்ல, உபத்திரவத்தின் குகையிலே உன்னைத் தெரிந்துகொண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ிமித்தம், என்னிமித்தமே அப்படிச் செய்வேன்; என் நாமத்தின் பரிசுத்தம் எப்படிக் குலைக்கப்படலாம்? என் மகிமையை நான் வேறொருவருக்குங்கொ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ிமித்தம், என்னிமித்தமே அப்படிச் செய்வேன்; என் நாமத்தின் பரிசுத்தம் எப்படிக் குலைக்கப்படலாம்? என் மகிமையை நான் வேறொருவருக்குங்கொ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ே, நான் அழைத்திருக்கிற இஸ்ரவேலே, எனக்குச் செவிகொடு; நான் அவரே, நான் முந்தினவரும் நான் பிந்தினவருமாம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கரமே பூமியை அஸ்திபாரப்படுத்தி, என் வலதுகை வானங்களை அளவிட்டது; நான் அவைகளுக்குக் கட்டளையிட, அவைகள் அனைத்தும் நிற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கரமே பூமியை அஸ்திபாரப்படுத்தி, என் வலதுகை வானங்களை அளவிட்டது; நான் அவைகளுக்குக் கட்டளையிட, அவைகள் அனைத்தும் நிற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ெல்லாரும் கூடிவந்து கேளுங்கள்; கர்த்தருக்குப் பிரியமானவன் அவருக்குச் சித்தமானதைப் பாபிலோனில் செய்வான்; அவன் புயம் கல்தேயரின்மேல் இருக்கும் என்பதை இவர்களில் அறிவித்தவ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ெல்லாரும் கூடிவந்து கேளுங்கள்; கர்த்தருக்குப் பிரியமானவன் அவருக்குச் சித்தமானதைப் பாபிலோனில் செய்வான்; அவன் புயம் கல்தேயரின்மேல் இருக்கும் என்பதை இவர்களில் அறிவித்தவன் யா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, நானே அதைச் சொன்னேன்; நான் அவனை அழைத்தேன்; நான் அவனை வரப்பண்ணினேன்; அவன் வழி வாய்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, நானே அதைச் சொன்னேன்; நான் அவனை அழைத்தேன்; நான் அவனை வரப்பண்ணினேன்; அவன் வழி வாய்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சமீபத்தில் வந்து நான் சொல்வதைக் கேளுங்கள்; நான் ஆதிமுதற்கொண்டு அந்தரங்கத்தில் பேசவில்லை; அது உண்டான காலந்துவக்கி அங்கே நான் இருந்தேன்; இப்பொழுதோ கர்த்தராகிய ஆண்டவரும், அவருடைய ஆவியும் என்னை அனுப்ப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சமீபத்தில் வந்து நான் சொல்வதைக் கேளுங்கள்; நான் ஆதிமுதற்கொண்டு அந்தரங்கத்தில் பேசவில்லை; அது உண்டான காலந்துவக்கி அங்கே நான் இருந்தேன்; இப்பொழுதோ கர்த்தராகிய ஆண்டவரும், அவருடைய ஆவியும் என்னை அனுப்ப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பரிசுத்தராயிருக்கிற உன் மீட்பரான கர்த்தர் சொல்லுகிறதாவது: பிரயோஜனமாயிருக்கிறதை உனக்குப் போதித்து, நீ நடக்கவேண்டிய வழியிலே உன்னை நடத்துகிற உன் தேவனாகிய கர்த்தர் நான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பரிசுத்தராயிருக்கிற உன் மீட்பரான கர்த்தர் சொல்லுகிறதாவது: பிரயோஜனமாயிருக்கிறதை உனக்குப் போதித்து, நீ நடக்கவேண்டிய வழியிலே உன்னை நடத்துகிற உன் தேவனாகிய கர்த்தர் நான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பரிசுத்தராயிருக்கிற உன் மீட்பரான கர்த்தர் சொல்லுகிறதாவது: பிரயோஜனமாயிருக்கிறதை உனக்குப் போதித்து, நீ நடக்கவேண்டிய வழியிலே உன்னை நடத்துகிற உன் தேவனாகிய கர்த்தர் நான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, என் கற்பனைகளைக் கவனித்தாயானால் நலமாயிருக்கும்; அப்பொழுது உன் சமாதானம் நதியைப்போலும், உன் நீதி சமுத்திரத்தின் அலைகளைப்போலும் இ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, என் கற்பனைகளைக் கவனித்தாயானால் நலமாயிருக்கும்; அப்பொழுது உன் சமாதானம் நதியைப்போலும், உன் நீதி சமுத்திரத்தின் அலைகளைப்போலும் இ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சந்ததி மணலத்தனையாகவும், உன் கர்ப்பப்பிறப்பு அதின் அணுக்களத்தனையாகவும் இருக்கும்; அப்பொழுது அதின் பெயர் நம்மை விட்டு அற்றுப்போகாமலும் அழிக்கப்படாமலும் இ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சந்ததி மணலத்தனையாகவும், உன் கர்ப்பப்பிறப்பு அதின் அணுக்களத்தனையாகவும் இருக்கும்; அப்பொழுது அதின் பெயர் நம்மை விட்டு அற்றுப்போகாமலும் அழிக்கப்படாமலும் இ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பிலோனிலிருந்து புறப்படுங்கள்; கல்தேயரைவிட்டு ஓடிவாருங்கள்; கர்த்தர் தம்முடைய தாசனாகிய யாக்கோபை மீட்டுக்கொண்டாரென்று சொல்லுங்கள்; இதைக் கெம்பீரசத்தமாய்க் கூறிப் பிரசித்தப்படுத்துங்கள் பூமியின் கடையாந்தரமட்டும் வெளிப்படுத்துங்கள் என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பிலோனிலிருந்து புறப்படுங்கள்; கல்தேயரைவிட்டு ஓடிவாருங்கள்; கர்த்தர் தம்முடைய தாசனாகிய யாக்கோபை மீட்டுக்கொண்டாரென்று சொல்லுங்கள்; இதைக் கெம்பீரசத்தமாய்க் கூறிப் பிரசித்தப்படுத்துங்கள் பூமியின் கடையாந்தரமட்டும் வெளிப்படுத்துங்கள் என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ர்களை வனாந்தரங்களில் நடத்தும்போது, அவர்களுக்குத் தாகவிடாயிருந்ததில்லை; கன்மலையிலிருந்து தண்ணீரை அவர்களுக்குச் சுரக்கப்பண்ணினார், கன்மலையைப் பிளந்தார், தண்ணீர் ஓடிவ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ர்களை வனாந்தரங்களில் நடத்தும்போது, அவர்களுக்குத் தாகவிடாயிருந்ததில்லை; கன்மலையிலிருந்து தண்ணீரை அவர்களுக்குச் சுரக்கப்பண்ணினார், கன்மலையைப் பிளந்தார், தண்ணீர் ஓடிவ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ன்மார்க்கருக்குச் சமாதானம் இல்லைய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ాకోబు వంశస్థులై ఇశ్రాయేలు అను పేరు కలిగినవారలారా, యూదా జలములలోనుండి బయలుదేరి వచ్చినవారై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మముతోడని ప్రమాణము చేయుచు ఇశ్రాయేలు దేవుని నామమును స్మరించుచు నీతిసత్యములను అనుసరింపనివారలారా,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 ఆల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మేము పరిశుద్ధ పట్టణస్థులమను పేరు పెట్టు కొని ఇశ్రాయేలు దేవుని ఆశ్రయించుదురు సైన్యములకధిపతియ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అని ఆయనకు ప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ూర్వకాలమున జరిగిన సంగతులను నేను చాల కాలముక్రిందట తెలియజేసితిని ఆ సమాచారము నా నోటనుండి బయలుదేర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వాటిని ప్రకటించితిని నేను ఆకస్మికముగా వాటిని చేయగా అవి సంభ వ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మూర్ఖుడవనియు నీ మెడ యినుప నరమనియు నీ నుదురు ఇత్తడిదనియు నేనెరిగియ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విగ్రహము ఈ కార్యములను జరిగించెననియు నేను చెక్కిన ప్రతిమ నేను పోసిన పోత విగ్రహము దీ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ెననియు నీవు చెప్పకుండునట్లు పూర్వకాలముననే ఆ సమా చారము నీకు తెలియజేసితిని అది జరుగకమునుప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నీకు ప్రకటించ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వు ఆ సంగతి వినియున్నావు ఇదంతయు ఆలో చించుము అది నిజమని మీరు ఒప్పుకొనవలెను గదా? తెలియని మరుగ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ొత్తసంగతులు నేనికమీదట నీకు తెలియజేయ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వి పూర్వకాలమున సృజింపబడినవి కావు అవి ఇప్పుడు కలుగునవియే. అవి నాకు తెలిసేయున్నవన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కుండునట్లు, ఈ దినమునకు ముందు నీవు వాటిని వినియుండ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వి నీకు వినబడనే లేదు నీకు తెలియబడనే లేదు పూర్వమునుండి నీ చెవి తెరువబడనేలేదు నీవు అపనమ్మకస్థుడవ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తల్లి గర్భమున పుట్టినది మొదలుకొని తిరుగుబాటు చేయువాడవని అని పించుకొంటివని నాకు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నిన్ను నిర్మూలము చేయకుండునట్లు నా నామ మునుబట్టి నా కోపము మానుకొనుచున్నాను నా కీర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ిత్తము నీ విషయములో నన్ను బిగబట్టు 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ేను నిన్ను పుటమువేసితిని వెండిని వేసినట్లు కాదు ఇబ్బంది కొలిమిలో నిన్ను పరీక్షించ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నిమిత్తము నా నిమిత్తమే ఆలాగు చేసెదను నా నామము అపవిత్రపరచబడనేల? నా మహిమను మరి ఎవర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ిచ్చువాడను క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ాకోబూ, నేను పిలిచిన ఇశ్రాయేలూ, నాకు చెవి యొగ్గి వినుము. నేనే ఆయనను నేను మొదటివాడను కడపటివా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హస్తము భూమి పునాదివేసెను నా కుడిచెయ్యి ఆకాశవైశాల్యములను వ్యాపింపజేసెను నేను వాటిని పిలువ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టి తప్పకుండ అవన్నియు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ీరందరు కూడివచ్చి ఆలకించుడి వాటిలో ఏది యీ సంగతి తెలియజేయును? యెహోవా ప్రేమించువాడు ఆయన చిత్తప్రక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ము బబులోనునకు చేయును అతని బాహుబలము కల్దీయులమీదిక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, నేనే ఆజ్ఞ ఇచ్చినవాడను, నేనే అతని పిలిచితిని నేనే అతనిని రప్పించితిని అతని మార్గ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ేజరిల్లును. నాయొద్దకు రండి యీ మాట ఆలక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దినుండి నేను రహస్యముగా మాటలాడినవాడను కాను అది పుట్టినకాలము మొదలుకొని నేను అక్కడ నున్న వా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ప్పుడు ప్రభువగు యెహోవాయు ఆయన ఆత్మయు నన్ను పం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 విమోచకుడును ఇశ్రాయేలు పరిశుద్ధదేవుడునైన యెహోవా ఈలాగు సెలవిచ్చుచున్నాడు నీకు ప్రయోజ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ట్లు నీ దేవుడనైన యెహోవానగు నేనే నీకు ఉపదేశము చేయుదును నీవు నడవవలసిన త్రోవన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పి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వు నా ఆజ్ఞలను ఆలకింపవలెనని నేనెంతో కోరు చున్నాను ఆలకించినయెడల నీ క్షేమము నదివలెను నీ నీ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తరంగములవలె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 సంతానము ఇసుకవలె విస్తారమగును నీ గర్భఫలము దాని రేణువులవలె విస్తరించును వారి నామమ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న్నిధినుండి కొట్టివేయబడదు మరువబడ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బబులోనునుండి బయలువెళ్లుడి కల్దీయుల దేశములోనుండి పారిపోవుడి యెహోవా తన సేవకుడైన యాకోబును విమోచించ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ు సంగతి ఉత్సాహధ్వనితో తెలియజేయుడి భూదిగంతములవరకు అది వినబడునట్లు దాని ప్రక ట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ఎడారి స్థలములలో ఆయన వారిని నడిపించెను వారు దప్పిగొనలేదు రాతికొండలోనుండి వారికొరకు ఆయన నీ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బుక జేసెను ఆయన కొండను చీల్చగా నీళ్లు ప్రవాహముగా బయలుదే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ుష్టులకు నెమ్మదియుండదని యెహోవా సెలవ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2026-10-21T04:57:30Z</dcterms:created>
  <dcterms:modified xsi:type="dcterms:W3CDTF">2026-10-21T04:57:30Z</dcterms:modified>
  <dc:title>యెషయా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