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யும் இஸ்ரவேல் புத்திரராகிய சபையார் அனைவரும் ஆசரிப்புக் கூடாரவாசலுக்கு முன்பாக அழுதுகொண்டு நிற்கையில், அவர்கள் கண்களுக்கு முன்பாக இஸ்ரவேல் புத்திரரில் ஒருவன் ஒரு மீதியானிய ஸ்திரீயைத் தன் சகோதரரிடத்தில் அழைத்துக் கொண்டுவ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யும் இஸ்ரவேல் புத்திரராகிய சபையார் அனைவரும் ஆசரிப்புக் கூடாரவாசலுக்கு முன்பாக அழுதுகொண்டு நிற்கையில், அவர்கள் கண்களுக்கு முன்பாக இஸ்ரவேல் புத்திரரில் ஒருவன் ஒரு மீதியானிய ஸ்திரீயைத் தன் சகோதரரிடத்தில் அழைத்துக் கொண்டுவ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யும் இஸ்ரவேல் புத்திரராகிய சபையார் அனைவரும் ஆசரிப்புக் கூடாரவாசலுக்கு முன்பாக அழுதுகொண்டு நிற்கையில், அவர்கள் கண்களுக்கு முன்பாக இஸ்ரவேல் புத்திரரில் ஒருவன் ஒரு மீதியானிய ஸ்திரீயைத் தன் சகோதரரிடத்தில் அழைத்துக் கொண்டுவ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 ஆசாரியனாகிய ஆரோனின் குமாரனான எலெயாசாரின் மகன் பினெகாஸ் கண்டபோது, அவன் நடுச்சபையிலிருந்து எழுந்து, ஒரு ஈட்டியைத் தன் கையிலே பிட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 ஆசாரியனாகிய ஆரோனின் குமாரனான எலெயாசாரின் மகன் பினெகாஸ் கண்டபோது, அவன் நடுச்சபையிலிருந்து எழுந்து, ஒரு ஈட்டியைத் தன் கையிலே பிடி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னாகிய அந்த மனிதன் வேசித்தனம்பண்ணும் அறையிலே அவன் பின்னாலே போய், இஸ்ரவேல் மனிதனும் அந்த ஸ்திரீயுமாகிய இருவருடைய வயிற்றிலும் ஈட்டி உருவிப்போக அவர்களைக் குத்திப்போட்டான்; அப்பொழுது இஸ்ரவேல் புத்திரரில் உண்டான வாதை நின்று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னாகிய அந்த மனிதன் வேசித்தனம்பண்ணும் அறையிலே அவன் பின்னாலே போய், இஸ்ரவேல் மனிதனும் அந்த ஸ்திரீயுமாகிய இருவருடைய வயிற்றிலும் ஈட்டி உருவிப்போக அவர்களைக் குத்திப்போட்டான்; அப்பொழுது இஸ்ரவேல் புத்திரரில் உண்டான வாதை நின்றுபோ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வாதையால் செத்தவர்கள் இருபத்துநாலாயிரம் பே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மோசேயை நோக்கி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ன் எரிச்சலில் இஸ்ரவேல் புத்திரரை நிர்மூலமாக்காதபடிக்கு, ஆசாரியனாகிய ஆரோனின் குமாரனான எலெயாசாரின் மகன் பினெகாஸ், என் நிமித்தம் அவர்கள் நடுவில் பக்திவைராக்கியம் காண்பித்ததினால், இஸ்ரவேல் புத்திரர் மேல் உண்டான என் உக்கிரத்தைத் திருப்ப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சித்தீமிலே தங்கியிருக்கையில், ஜனங்கள் மோவாபின் குமாரத்திகளோடே வேசித்தனம் பண்ணத்தொடங்க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ன் எரிச்சலில் இஸ்ரவேல் புத்திரரை நிர்மூலமாக்காதபடிக்கு, ஆசாரியனாகிய ஆரோனின் குமாரனான எலெயாசாரின் மகன் பினெகாஸ், என் நிமித்தம் அவர்கள் நடுவில் பக்திவைராக்கியம் காண்பித்ததினால், இஸ்ரவேல் புத்திரர் மேல் உண்டான என் உக்கிரத்தைத் திருப்ப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ன் எரிச்சலில் இஸ்ரவேல் புத்திரரை நிர்மூலமாக்காதபடிக்கு, ஆசாரியனாகிய ஆரோனின் குமாரனான எலெயாசாரின் மகன் பினெகாஸ், என் நிமித்தம் அவர்கள் நடுவில் பக்திவைராக்கியம் காண்பித்ததினால், இஸ்ரவேல் புத்திரர் மேல் உண்டான என் உக்கிரத்தைத் திரு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இதோ, அவனுக்கு என் சமாதானத்தின் உடன்படிக்கையைக் கட்டளையிட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தேவனுக்காக பக்திவைராக்கியம் காண்பித்து, இஸ்ரவேல் புத்திரருக்காகப் பாவநிவர்த்தி செய்தபடியினால், அவனுக்கும் அவனுக்குப் பின்பு அவன் சந்ததிக்கும் நித்திய ஆசாரிய பட்டத்திற்குரிய உடன்படிக்கை உண்டாயிருக்கும் என்று சொல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தேவனுக்காக பக்திவைராக்கியம் காண்பித்து, இஸ்ரவேல் புத்திரருக்காகப் பாவநிவர்த்தி செய்தபடியினால், அவனுக்கும் அவனுக்குப் பின்பு அவன் சந்ததிக்கும் நித்திய ஆசாரிய பட்டத்திற்குரிய உடன்படிக்கை உண்டாயிருக்கும் என்று சொல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ீதியானிய ஸ்திரீயோடே குத்துண்டு செத்த இஸ்ரவேல் மனிதனுடைய பேர் சிம்ரி; அவன் சல்லூவின் குமாரனும், சிமியோனியரின் தகப்பன் வம்சத்தில் ஒரு பிரபுவுமா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ீதியானிய ஸ்திரீயோடே குத்துண்டு செத்த இஸ்ரவேல் மனிதனுடைய பேர் சிம்ரி; அவன் சல்லூவின் குமாரனும், சிமியோனியரின் தகப்பன் வம்சத்தில் ஒரு பிரபுவுமாயிரு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ுத்துண்ட மீதியானிய ஸ்திரீயின் பேர் கஸ்பி, அவள் சூரின் குமாரத்தி, அவன் மீதியானியருடைய தகப்பன் வம்சத்தாரான ஜனங்களுக்குத் தலைவனா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ுத்துண்ட மீதியானிய ஸ்திரீயின் பேர் கஸ்பி, அவள் சூரின் குமாரத்தி, அவன் மீதியானியருடைய தகப்பன் வம்சத்தாரான ஜனங்களுக்குத் தலைவனாய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மோசேயை நோக்கி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் தேவர்களுக்கு இட்ட பலிகளை விருந்துண்ணும்படி ஜனங்களை அழைத்தார்கள்; ஜனங்கள் போய் புசித்து, அவர்கள் தேவர்களைப் பணிந்துக்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ீதியானியரை நெருக்கி அவர்களை வெட்டிப்போட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யோரின் சங்கதியிலும் பேயோரின் நிமித்தம் வாதையுண்டான நாளிலே குத்துண்ட அவர்கள் சகோதரியாகிய கஸ்பி என்னும் மீதியான் பிரபுவினுடைய குமாரத்தியின் சங்கதியிலும், அவர்கள் உங்களுக்குச் செய்த சர்ப்பனைகளினால் உங்களை மோசம்போக்கி நெருக்கினார்களே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யோரின் சங்கதியிலும் பேயோரின் நிமித்தம் வாதையுண்டான நாளிலே குத்துண்ட அவர்கள் சகோதரியாகிய கஸ்பி என்னும் மீதியான் பிரபுவினுடைய குமாரத்தியின் சங்கதியிலும், அவர்கள் உங்களுக்குச் செய்த சர்ப்பனைகளினால் உங்களை மோசம்போக்கி நெருக்கினார்களே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யோரின் சங்கதியிலும் பேயோரின் நிமித்தம் வாதையுண்டான நாளிலே குத்துண்ட அவர்கள் சகோதரியாகிய கஸ்பி என்னும் மீதியான் பிரபுவினுடைய குமாரத்தியின் சங்கதியிலும், அவர்கள் உங்களுக்குச் செய்த சர்ப்பனைகளினால் உங்களை மோசம்போக்கி நெருக்கினார்களே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தங்கள் தேவர்களுக்கு இட்ட பலிகளை விருந்துண்ணும்படி ஜனங்களை அழைத்தார்கள்; ஜனங்கள் போய் புசித்து, அவர்கள் தேவர்களைப் பணிந்துக்கொண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ப்படி இஸ்ரவேலர் பாகால்பேயோரைப் பற்றிக்கொண்டார்கள்; அதனால் இஸ்ரவேலர் மேல் கர்த்தருடைய கோபம் மூண்ட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யை நோக்கி: கர்த்தருடைய உக்கிரமான கோபம் இஸ்ரவேலை விட்டு நீங்கும்படி நீ ஜனங்களின் தலைவர் எல்லாரையும் கூட்டிக்கொண்டு, அப்படிச் செய்தவர்களைச் சூரியனுக்கு எதிரே கர்த்தருடைய சந்நிதானத்தில் தூக்கிப்போடும்படி செய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யை நோக்கி: கர்த்தருடைய உக்கிரமான கோபம் இஸ்ரவேலை விட்டு நீங்கும்படி நீ ஜனங்களின் தலைவர் எல்லாரையும் கூட்டிக்கொண்டு, அப்படிச் செய்தவர்களைச் சூரியனுக்கு எதிரே கர்த்தருடைய சந்நிதானத்தில் தூக்கிப்போடும்படி செய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மோசே இஸ்ரவேலின் நியாயாதிபதிகளை நோக்கி: நீங்கள் அவரவர் பாகால்பேயோரைப் பற்றிக்கொண்ட உங்கள் மனிதரைக் கொன்றுபோடுங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மோசே இஸ்ரவேலின் நியாயாதிபதிகளை நோக்கி: நீங்கள் அவரவர் பாகால்பேயோரைப் பற்றிக்கொண்ட உங்கள் மனிதரைக் கொன்றுபோடுங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, behold, one of the children of Israel came and brought unto his brethren a Midianitish wo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ight of Moses, and in the sight of all the congregation of the children of Israel, who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eping before the door of the tabernacle of th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Phinehas, the son of Eleazar, the son of Aaron the priest, saw it, he rose up from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ngregation, and took a javelin in his han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he went after the man of Israel into the tent, and thrust both of them through, the ma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, and the woman through her belly. So the plague was stayed from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ose that died in the plague were twenty and four thous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Phinehas, the son of Eleazar, the son of Aaron the priest, has turned my wrath away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srael abode in Shittim, and the people began to commit whoredom with the daughters of Moa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 of Israel, while he was zealous for my sake among them, that I consumed not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in my jealou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erefore say, Behold, I give unto him my covenant of pea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shall have it, and his seed after him, even the covenant of an everlasting priesthoo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he was zealous for his God, and made an atonement for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the name of the Israelite that was slain, even that was slain with the Midianitish woma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Zimri, the son of Salu, a prince of a chief house among the Simeoni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name of the Midianitish woman that was slain was Cozbi, the daughter of Zur; he was h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a people, and of a chief house in Midi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y called the people unto the sacrifices of their gods: and the people did eat, and bow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Vex the Midianites, and strike t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For they vex you with their wiles, wherewith they have misled you in the matter of Peor, an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atter of Cozbi, the daughter of a prince of Midian, their sister, which was slain in the da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lague for Peor's s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to their go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srael joined himself unto Baalpeor: and the anger of the LORD was kindled against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LORD said unto Moses, Take all the heads of the people, and hang them up before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the sun, that the fierce anger of the LORD may be turned away from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Moses said unto the judges of Israel, Slay all of you every one his men that were joined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alpeo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2026-09-04T19:53:32Z</dcterms:created>
  <dcterms:modified xsi:type="dcterms:W3CDTF">2026-09-04T19:53:32Z</dcterms:modified>
  <dc:title>Numbers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