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99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ிஷேக தேவன் எனக்குள்ளே இருக்கிற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்வ வல்ல தேவன் உனக்குள்ளே இருக்கிற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மாட்டேன் நான் கலங்கமாட்ட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்றி எனக்குதான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லியாவின் தேவனே எனக்குள்ளே இருக்கிற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ிசாவின் தேவனே எனக்குள்ளே இருக்கிற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ாத்தானின் சூழ்ச்சியெல்லாம் இந்த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ிஷேகம் முறிக்க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ன் பாத்திரம் அபிஷேகத்தால் அ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ரம்பி வழியுமே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2026-11-01T22:53:52Z</dcterms:created>
  <dcterms:modified xsi:type="dcterms:W3CDTF">2026-11-01T22:53:52Z</dcterms:modified>
  <dc:title>துதிப் பாடல்கள் : 77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