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presProps" Target="presProps.xml"/>
  <Relationship Id="rId66" Type="http://schemas.openxmlformats.org/officeDocument/2006/relationships/viewProps" Target="viewProps.xml"/>
  <Relationship Id="rId6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t that time Herod the tetrarch heard of the fame of Jesu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said unto his servants, This is John the Baptist; he has risen from the dead; and therefore mighty works do show forth themselves in him.]]></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said unto his servants, This is John the Baptist; he has risen from the dead; and therefore mighty works do show forth themselves in him.]]></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For Herod had laid hold on John, and bound him, and put him in prison for Herodias' sake, his brother Philip's wife.]]></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For Herod had laid hold on John, and bound him, and put him in prison for Herodias' sake, his brother Philip's wife.]]></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For John said unto him, It is not lawful for you to have her.]]></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when he would have put him to death, he feared the multitude, because they counted him as a prophet.]]></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when he would have put him to death, he feared the multitude, because they counted him as a prophet.]]></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when Herod's birthday was kept, the daughter of Herodias danced before them, and pleased Hero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when Herod's birthday was kept, the daughter of Herodias danced before them, and pleased Hero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Whereupon he promised with an oath to give her whatsoever she would ask.]]></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she, being before instructed of her mother, said, Give me here John Baptist's head in a charger.]]></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she, being before instructed of her mother, said, Give me here John Baptist's head in a charger.]]></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king was sorry: nevertheless for the oath's sake, and them which sat with him at food, he commanded it to be given her.]]></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king was sorry: nevertheless for the oath's sake, and them which sat with him at food, he commanded it to be given her.]]></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he sent, and beheaded John in the prison.]]></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his head was brought in a charger, and given to the damsel: and she brought it to her mother.]]></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his head was brought in a charger, and given to the damsel: and she brought it to her mother.]]></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his disciples came, and took up the body, and buried it, and went and told Jesu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his disciples came, and took up the body, and buried it, and went and told Jesu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When Jesus heard of it, he departed thence by ship into a desert place apart: and when the people had heard thereof, they followed him on foot out of the citie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When Jesus heard of it, he departed thence by ship into a desert place apart: and when the people had heard thereof, they followed him on foot out of the citie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Jesus went forth, and saw a great multitude, and was moved with compassion toward them, and he healed their sick.]]></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Jesus went forth, and saw a great multitude, and was moved with compassion toward them, and he healed their sick.]]></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when it was evening, his disciples came to him, saying, This is a desert place, and the time is now past; send the multitude away, that they may go into the villages, and buy themselves victual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when it was evening, his disciples came to him, saying, This is a desert place, and the time is now past; send the multitude away, that they may go into the villages, and buy themselves victual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when it was evening, his disciples came to him, saying, This is a desert place, and the time is now past; send the multitude away, that they may go into the villages, and buy themselves victual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But Jesus said unto them, They need not depart; give all of you them to eat.]]></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y say unto him, We have here but five loaves, and two fishe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y say unto him, We have here but five loaves, and two fishe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He said, Bring them here to m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he commanded the multitude to sit down on the grass, and took the five loaves, and the two fishes, and looking up to heaven, he blessed, and brake, and gave the loaves to his disciples, and the disciples to the multitud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he commanded the multitude to sit down on the grass, and took the five loaves, and the two fishes, and looking up to heaven, he blessed, and brake, and gave the loaves to his disciples, and the disciples to the multitud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he commanded the multitude to sit down on the grass, and took the five loaves, and the two fishes, and looking up to heaven, he blessed, and brake, and gave the loaves to his disciples, and the disciples to the multitud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y did all eat, and were filled: and they took up of the fragments that remained twelve baskets full.]]></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y did all eat, and were filled: and they took up of the fragments that remained twelve baskets full.]]></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y that had eaten were about five thousand men, beside women and children.]]></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immediately Jesus constrained his disciples to get into a ship, and to go before him unto the other side, while he sent the multitudes away.]]></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immediately Jesus constrained his disciples to get into a ship, and to go before him unto the other side, while he sent the multitudes away.]]></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when he had sent the multitudes away, he went up into a mountain apart to pray: and when the evening was come, he was there alon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when he had sent the multitudes away, he went up into a mountain apart to pray: and when the evening was come, he was there alon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But the ship was now in the midst of the sea, tossed with waves: for the wind was contrary.]]></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in the fourth watch of the night Jesus went unto them, walking on the sea.]]></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when the disciples saw him walking on the sea, they were troubled, saying, It is a spirit; and they cried out for fear.]]></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when the disciples saw him walking on the sea, they were troubled, saying, It is a spirit; and they cried out for fear.]]></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But immediately Jesus spoke unto them, saying, Be of good cheer; it is I; be not afrai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Peter answered him and said, Lord, if it be you, bid me come unto you on the water.]]></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Peter answered him and said, Lord, if it be you, bid me come unto you on the water.]]></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he said, Come. And when Peter was come down out of the ship, he walked on the water, to go to Jesu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he said, Come. And when Peter was come down out of the ship, he walked on the water, to go to Jesu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But when he saw the wind boisterous, he was afraid; and beginning to sink, he cried, saying, Lord, save me.]]></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But when he saw the wind boisterous, he was afraid; and beginning to sink, he cried, saying, Lord, save me.]]></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immediately Jesus stretched forth his hand, and caught him, and said unto him, O you of little faith, wherefore did you doubt?]]></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when they were come into the ship, the wind ceased.]]></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Then they that were in the ship came and worshipped him, saying, Truthfully you are the Son of Go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Then they that were in the ship came and worshipped him, saying, Truthfully you are the Son of God.]]></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when they were gone over, they came into the land of Gennesaret.]]></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when the men of that place had knowledge of him, they sent out into all that country round about, and brought unto him all that were diseased;]]></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when the men of that place had knowledge of him, they sent out into all that country round about, and brought unto him all that were diseased;]]></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besought him that they might only touch the hem of his garment: and as many as touched were made perfectly whole.]]></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besought him that they might only touch the hem of his garment: and as many as touched were made perfectly whol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419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மத்தேயு : 1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க்காலத்தில், காற்பங்கு தேசாதிபதியாகிய ஏரோது இயேசுவின் கீர்த்தியைக் கேள்வி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தன் ஊழியக்காரரை நோக்கி: இவன் யோவான்ஸ்நானன்; இவன் மரித்தோரிலிருந்து எழுந்தான்; ஆ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னிடத்தில் பலத்த செய்கைகள் விளங்குகிறது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ஏரோது தன் சகோதரனாகிய பிலிப்புவின் மனைவி ஏரோதியாளினிமித்தம் யோவானைப்பிடித்துக் கட்டி 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தி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ஏனெனில்: நீர் அவளை வைத்துக்கொள்வது நியாயமல்லவென்று யோவான் அவனுக்குச் சொல்லி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ஏரோது அவனைக் கொலைசெய்ய மனதாயிருந்தும், ஜனங்கள் அவனைத் தீர்க்கதரிசியென்று எண்ணினபடி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ப் பயந்தி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ப்படியிருக்க ஏரோதின் ஜென்மநாள் கொண்டாடப்படுகிறபோது, ஏரோதியாளின் குமாரத்தி அவர்கள் நடுவே நட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ணி ஏரோதைச் சந்தோஷப்படுத்தினா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தினிமித்தம் அவன்: நீ எதைக்கேட்டாலும் தருவேன் என்று அவளுக்கு ஆணையிட்டு வாக்குக்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வள் தன் தாயினால் ஏவப்பட்டபடியே: யோவான்ஸ்நானனுடைய தலையை இங்கே ஒரு தாலத்திலே எனக்குத் தாரும்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ராஜா துக்கமடைந்தான். ஆகிலும் ஆணையினிமித்தமும், பந்தியில் கூட இருந்தவர்களினிமித்தமும், அ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கக் கட்டளையி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ஆள் அனுப்பி, காவற்கூடத்திலே யோவானைச் சிரச்சேதம்பண்ணு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வனுடைய சிரசை ஒரு தாலத்திலே கொண்டுவந்து, சிறு பெண்ணுக்குக் கொடுத்தார்கள்; அவள் அதைத்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யினிடத்திலே கொண்டு போனா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வனுடைய சீஷர்கள் வந்து உடலை எடுத்து அடக்கம்பண்ணி, பின்பு போய் அந்தச் சங்கதியை இயேசுவு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இயேசு அதைக்கேட்டு அவ்விடம் விட்டு, படவில் ஏறி, வனாந்தரமான ஒரு இடத்துக்குப் போனார். ஜனங்கள் அ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விப்பட்டு, பட்டணங்களிலிருந்து கால்நடையாய் அவரிடத்திற்குப் 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இயேசு வந்து, திரளான ஜனங்களைக் கண்டு, அவர்கள் மேல் மனதுருகி, அவர்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யாதியஸ்தர்களாயிருந்தவர்களைச் சொஸ்தமாக்கி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சாயங்காலமானபோது, அவருடைய சீஷர்கள் அவரிடத்தில் வந்து: இது வனாந்தரமான இடம், நேரமுமாயிற்று; ஜன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மங்களுக்குப் போய்த் தங்களுக்குப் போஜனபதார்த்தங்களைக் கொள்ளும்படி அவர்களை அனுப்பிவிட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இயேசு அவர்களை நோக்கி: அவர்கள் போகவேண்டியதில்லை; நீங்களே அவர்களுக்குப் போஜனம் கொடுங்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தற்கு அவர்கள்: இங்கே எங்களிடத்தில் ஐந்து அப்பமும் இரண்டு மீன்களுமேயல்லாமல், வேறொன்றும் இ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வைகளை என்னிடத்தில் கொண்டுவாருங்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ப்பொழுது, அவர் ஜனங்களைப் புல்லின்மேல் பந்தியிருக்கக் கட்டளையிட்டு, அந்த ஐந்து அப்ப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த இரண்டு மீன்களையும் எடுத்து, வானத்தை அண்ணாந்து பார்த்து, ஆசீர்வதித்து, அப்பங்களைப் பிட்டு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ஷர்களிடத்தில் கொடுத்தார்; சீஷர்கள் ஜனங்களுக்குக் கொடு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எல்லாரும் சாப்பிட்டு திருப்தியடைந்தார்கள்; மீதியான துணிக்கைகளைப் பன்னிரண்டு கூடை நிறை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டு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ஸ்திரீகளும் பிள்ளைகளும் தவிர, சாப்பிட்ட புருஷர்கள் ஏறக்குறைய ஐயாயிரம்பேரா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இயேசு ஜனங்களை அனுப்பிவிடுகையில், தம்முடைய சீஷர்கள் படவில் ஏறி, தமக்கு மு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கரைக்குப்போகும்படி அவர்களைத் துரிதப்படுத்தி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வர் ஜனங்களை அனுப்பிவிட்டபின்பு, தனித்து ஜெபம்பண்ண ஒரு மலையின்மேல் ஏறி, சாயங்காலமானபோது அ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மையாயிரு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தற்குள்ளாக படவு நடுக்கடலிலே சேர்ந்து, எதிர்க்காற்றாயிருந்தபடியால் அலைகளினால் அலைவு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இரவின் நாலாம் ஜாமத்திலே இயேசு கடலின்மேல் நடந்து, அவர்களிடத்திற்கு வ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வர் கடலின்மேல் நடக்கிறதைச் சீஷர்கள் கண்டு, கலக்கமடைந்து, ஆவேசம் என்று சொல்லி, பயத்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லறி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உடனே இயேசு அவர்களோடே பேசி: திடன்கொள்ளுங்கள், நான்தான், பயப்படாதிருங்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4]]></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பேதுரு அவரை நோக்கி: ஆண்டவரே! நீரேயானால் நான் ஜலத்தின்மேல் நடந்து உம்மிடத்தில் வரக்கட்டளையி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4]]></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4]]></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தற்கு அவர்: வா என்றார். அப்பொழுது, பேதுரு படவை விட்டிறங்கி, இயேசுவினிடத்தில் போக கடலி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4]]></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4]]></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காற்று பலமாயிருக்கிறதைக் கண்டு, பயந்து அமிழ்ந்துபோகையில்: ஆண்டவரே என்னை இரட்சியும்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4]]></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4]]></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உடனே இயேசு கையை நீட்டி அவனைப்பிடித்து: அற்பவிசுவாசியே, ஏன் சந்தேகப்பட்டாய்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4]]></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அவர்கள் படவில் ஏறினவுடனே காற்று அம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4]]></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அப்பொழுது, படவில் உள்ளவர்கள் வந்து: மெய்யாகவே நீர் தேவனுடைய குமாரன் என்று சொல்லி, அவரைப் பணி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4]]></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4]]></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பின்பு, அவர்கள் கடலைக்கடந்து, கெனேசரேத்து நாட்டில் சே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4]]></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அவ்விடத்து மனுஷர் அவரை இன்னார் என்று அறிந்து, சுற்றுப்புறமெங்கும் செய்தி அனு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4]]></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யாளிகளெல்லாரையும் அவரிடத்தில் கொண்டு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4]]></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அவருடைய வஸ்திரத்தின் ஓரத்தையாகிலும் அவர்கள் தொடும்படி உத்தரவாகவேண்டுமென்று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4]]></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ண்டிக்கொண்டார்கள்; தொட்ட யாவரும் சொஸ்தமா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4]]></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2026-10-21T01:58:42Z</dcterms:created>
  <dcterms:modified xsi:type="dcterms:W3CDTF">2026-10-21T01:58:42Z</dcterms:modified>
  <dc:title>மத்தேயு : 14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