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ூமியின் நான்கு திசைகளிலும் நான்கு தூதர்கள் நின்று, பூமியின்மேலாவது, சமுத்திரத்தின் மேலாவது, ஒரு மரத்தின்மேலாவது, காற்று அடியாதபடிக்கு, பூமியின் நான்கு காற்றுகளையும் பிடித்திருக்கக்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ூமியின் நான்கு திசைகளிலும் நான்கு தூதர்கள் நின்று, பூமியின்மேலாவது, சமுத்திரத்தின் மேலாவது, ஒரு மரத்தின்மேலாவது, காற்று அடியாதபடிக்கு, பூமியின் நான்கு காற்றுகளையும் பிடித்திருக்கக்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தேவனுடைய முத்திரைக் கோலையுடைய வேறொரு தூதன் சூரியன் உதிக்குந்திசையிலிருந்து ஏறிவரக்கண்டேன்; அவன், பூமியையும் சமுத்திரத்தையும் சேதப்படுத்துகிறதற்கு அதிகாரம்பெற்ற அந்த நான்கு தூதரையும்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தேவனுடைய முத்திரைக் கோலையுடைய வேறொரு தூதன் சூரியன் உதிக்குந்திசையிலிருந்து ஏறிவரக்கண்டேன்; அவன், பூமியையும் சமுத்திரத்தையும் சேதப்படுத்துகிறதற்கு அதிகாரம்பெற்ற அந்த நான்கு தூதரையும்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நமது தேவனுடைய ஊழியக்காரரின் நெற்றிகளில் முத்திரைபோட்டுத் தீருமளவும் பூமியையும் சமுத்திரத்தையும் மரங்களையும் சேதப்படுத்தாதிருங்கள் என்று மகா சத்தமிட்டுக் கூப்ப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நமது தேவனுடைய ஊழியக்காரரின் நெற்றிகளில் முத்திரைபோட்டுத் தீருமளவும் பூமியையும் சமுத்திரத்தையும் மரங்களையும் சேதப்படுத்தாதிருங்கள் என்று மகா சத்தமிட்டுக் கூப்ப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த்திரைபோடப்பட்டவர்களின் தொகையைச் சொல்லக்கேட்டேன்; இஸ்ரவேல் புத்திரருடைய சகல கோத்திரங்களிலும் முத்திரைபோடப்பட்டவர்கள் இலட்சத்துநாற்பத்து நாலாயிரம்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த்திரைபோடப்பட்டவர்களின் தொகையைச் சொல்லக்கேட்டேன்; இஸ்ரவேல் புத்திரருடைய சகல கோத்திரங்களிலும் முத்திரைபோடப்பட்டவர்கள் இலட்சத்துநாற்பத்து நாலாயிரம்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கோத்திரத்தில் முத்திரைபோடப்பட்டவர்கள் பன்னீராயிரம் ரூபன் கோத்திரத்தில் முத்திரைபோடப்பட்டவர்கள் பன்னீராயிரம். காத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கோத்திரத்தில் முத்திரைபோடப்பட்டவர்கள் பன்னீராயிரம் ரூபன் கோத்திரத்தில் முத்திரைபோடப்பட்டவர்கள் பன்னீராயிரம். காத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ேர் கோத்திரத்தில் முத்திரைபோடப்பட்டவர்கள் பன்னீராயிரம். நப்தலி கோத்திரத்தில் முத்திரைபோடப்பட்டவர்கள் பன்னீராயிரம். மனாசே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மியோன் கோத்திரத்தில்முத்திரைபோடப்பட்டவர்கள் பன்னீராயிரம். லேவி கோத்திரத்தில் முத்திரைபோடப்பட்டவர்கள் பன்னீராயிரம். இசக்கார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மியோன் கோத்திரத்தில்முத்திரைபோடப்பட்டவர்கள் பன்னீராயிரம். லேவி கோத்திரத்தில் முத்திரைபோடப்பட்டவர்கள் பன்னீராயிரம். இசக்கார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ுலோன் கோத்திரத்தில் முத்திரைபோடப்பட்டவர்கள் பன்னீராயிரம். யோசேப்பு கோத்திரத்தில் முத்திரைபோடப்பட்டவர்கள் பன்னீராயிரம். பென்யமீன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ுலோன் கோத்திரத்தில் முத்திரைபோடப்பட்டவர்கள் பன்னீராயிரம். யோசேப்பு கோத்திரத்தில் முத்திரைபோடப்பட்டவர்கள் பன்னீராயிரம். பென்யமீன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கா சத்தமிட்டு: இரட்சிப்பின் மகிமை சிங்காசனத்தின்மேல் வீற்றிருக்கிற எங்கள் தேவனுக்கும் ஆட்டுக்குட்டியானவருக்கும் உண்டாவதாக என்று ஆர்ப்பரி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கா சத்தமிட்டு: இரட்சிப்பின் மகிமை சிங்காசனத்தின்மேல் வீற்றிருக்கிற எங்கள் தேவனுக்கும் ஆட்டுக்குட்டியானவருக்கும் உண்டாவதாக என்று ஆர்ப்பர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ூதர்கள் யாவரும் சிங்காசனத்தையும் மூப்பர்களையும் நான்கு ஜீவன்களையும் சூழநின்று, சிங்காசனத்திற்குமுன்பாக முகங்குப்புற விழுந்து, தேவனைத் தொழுதுகொண்ட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ூதர்கள் யாவரும் சிங்காசனத்தையும் மூப்பர்களையும் நான்கு ஜீவன்களையும் சூழநின்று, சிங்காசனத்திற்குமுன்பாக முகங்குப்புற விழுந்து, தேவனைத் தொழுதுகொண்ட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மென், எங்கள் தேவனுக்குத் துதியும் மகிமையும் கனமும் ஸ்தோத்திரமும் வல்லமையும் பெலனும் சதாகாலங்களிலும் உண்டாவதாக; ஆமென்,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மென், எங்கள் தேவனுக்குத் துதியும் மகிமையும் கனமும் ஸ்தோத்திரமும் வல்லமையும் பெலனும் சதாகாலங்களிலும் உண்டாவதாக; ஆமென்,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மூப்பர்களில் ஒருவன் என்னை நோக்கி: வெள்ளை அங்கிகளைத் தரித்திருக்கிற இவர்கள் யார்? எங்கேயிருந்து வந்தார்கள்? என்று கே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மூப்பர்களில் ஒருவன் என்னை நோக்கி: வெள்ளை அங்கிகளைத் தரித்திருக்கிற இவர்கள் யார்? எங்கேயிருந்து வந்தார்கள்? என்று கே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 ஆண்டவனே, அது உமக்கே தெரியும் என்றேன். அப்பொழுது அவன்: இவர்கள் மிகுந்த உபத்திரவத்திலிருந்து வந்தவர்கள்; இவர்கள் தங்கள் அங்கிகளை ஆட்டுக்குட்டியானவருடைய இரத்தத்திலே தோய்த்து வெளுத்த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 ஆண்டவனே, அது உமக்கே தெரியும் என்றேன். அப்பொழுது அவன்: இவர்கள் மிகுந்த உபத்திரவத்திலிருந்து வந்தவர்கள்; இவர்கள் தங்கள் அங்கிகளை ஆட்டுக்குட்டியானவருடைய இரத்தத்திலே தோய்த்து வெளுத்த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ால், இவர்கள் தேவனுடைய சிங்காசனத்திற்கு முன்பாக இருந்து, இரவும் பகலும் அவருடைய ஆலயத்திலே அவரைச் சேவிக்கிறார்கள்; சிங்காசனத்தின்மேல் வீற்றிருக்கிறவர் இவர்களுக்குள்ளே வாசமாயிர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ால், இவர்கள் தேவனுடைய சிங்காசனத்திற்கு முன்பாக இருந்து, இரவும் பகலும் அவருடைய ஆலயத்திலே அவரைச் சேவிக்கிறார்கள்; சிங்காசனத்தின்மேல் வீற்றிருக்கிறவர் இவர்களுக்குள்ளே வாசமாயிர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இனி பசியடைவதுமில்லை, இனி தாகமடைவதுமில்லை; வெயிலாவது உஷ்ணமாவது இவர்கள்மேல் படுவ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ங்காசனத்தின் மத்தியிலிருக்கிற ஆட்டுக்குட்டியானவரே இவர்களைமேய்த்து, இவர்களை ஜீவத்தண்ணீருள்ள ஊற்றுகளண்டைக்கு நடத்துவார்; தேவன்தாமே இவர்களுடைய கண்ணீர் யாவையும் துடைப்பார் என்றான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ங்காசனத்தின் மத்தியிலிருக்கிற ஆட்டுக்குட்டியானவரே இவர்களைமேய்த்து, இவர்களை ஜீவத்தண்ணீருள்ள ஊற்றுகளண்டைக்கு நடத்துவார்; தேவன்தாமே இவர்களுடைய கண்ணீர் யாவையும் துடைப்பார் என்றா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ന്റെശേഷം ഭൂമിമേലും കടലിന്മേലും യാതൊരു വൃക്ഷത്തിന്മേലും കാറ്റു ഊതാതിരിക്കേണ്ടതിന്നു നാല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ർ ഭൂമിയിലെ നാലു കാറ്റും പിടിച്ചുകൊണ്ടു ഭൂമിയുടെ നാലു കോണിലും നില്ക്ക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റ്റൊരു ദൂതൻ ജീവനുള്ള ദൈവത്തിന്റെ മുദ്രയുമായി കിഴക്കുനിന്നു കയറുന്നതും കണ്ടു. അവൻ ഭൂമ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ുദ്രത്തിന്നും കേടുവരുത്തുവാൻ അധികാരം ലഭിച്ച നാലു ദൂതന്മാര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മ്മുടെ ദൈവത്തിന്റെ ദാസന്മാരുടെ നെറ്റിയിൽ ഞങ്ങൾ മുദ്രയിട്ടു കഴിയുവോളം ഭൂമിക്കും സമൂദ്ര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ക്ഷങ്ങൾക്കും കേടുവരുത്തരുതു എന്നു ഉറക്കെ വിള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ുദ്രയേറ്റവരുടെ എണ്ണവും ഞാൻ കേട്ടു; യിസ്രായേൽമക്കളുടെ സകല ഗോത്രത്തിലും നിന്നു മുദ്രയേറ്റ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ൂറ്റിനാല്പത്തിനാലായിരം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ഹൂദാഗോത്രത്തിൽ മുദ്രയേറ്റവർ പന്തീരായിരം; രൂബേൻ ഗോത്രത്തിൽ പന്തീരായിരം; ഗാദ് ഗോത്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ന്തീരായിര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ശേർഗോത്രത്തിൽ പന്തീരായിരം; നപ്താലിഗോത്രത്തിൽ പന്തീരായിരം; മനശ്ശെഗോത്രത്തിൽ പന്തീരായിര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ിമെയോൻ ഗോത്രത്തിൽ പന്തീരായിരം; ലേവി ഗോത്രത്തില്‍ പന്തീരായിരം; യിസ്സാഖാർ ഗോത്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ന്തീരായിര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െബൂലോൻ ഗോത്രത്തിൽ പന്തീരായിരം; യോസേഫ് ഗോത്രത്തിൽ പന്തീരായിരം; ബെന്യാമീൻ ഗോത്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ദ്രയേറ്റവർ പന്തിരായിരം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തിന്റെ ശേഷം സകല ജാതികളിലും ഗോത്രങ്ങളിലും വംശങ്ങളിലും ഭാഷകളിലുംനിന്നു ഉള്ളതായി ആ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ിക്കൂടാത്ത ഒരു മഹാപുരുഷാരം വെള്ളനിലയങ്കി ധരിച്ചു കയ്യിൽ കുരുത്തോലയുമായി സിംഹാസന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ാടിന്നും മുമ്പാകെ നില്ക്ക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ക്ഷ എന്നുള്ളതു സിംഹാസനത്തിൽ ഇരിക്കുന്നവനായ നമ്മുടെ ദൈവത്തിന്റെയും കുഞ്ഞാടിന്റെയും ദാന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ത്യുച്ചത്തിൽ ആർത്ത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കലദൂതന്മാരും സിംഹാസനത്തിന്റെയും മൂപ്പന്മാരുടെയും നാലു ജീവികളുടെയും ചുറ്റും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ത്തിന്റെ മുമ്പിൽ കവിണ്ണു വീണു; ആമേ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മ്മുടെ ദൈവത്തിന്നു എന്നെന്നേക്കും സ്തുതിയും മഹത്വവും ജ്ഞാനവും സ്തോത്രവും ബഹുമാനവും ശക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വും; ആമേൻ എന്നു പറഞ്ഞു ദൈവത്തെ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ൂപ്പന്മാരിൽ ഒരുത്തൻ എന്നോടു: വെള്ളനിലയങ്കി ധരിച്ചിരിക്കുന്ന ഇവർ ആർ? എവിടെ നിന്നു വ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ജമാനൻ അറിയുമല്ലോ എന്നു ഞാൻ പറഞ്ഞതിന്നു അവൻ എന്നോടു പറഞ്ഞതു: ഇവർ മഹാകഷ്ടത്തിൽനിന്നു വന്നവ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ാടിന്റെ രക്തത്തിൽ തങ്ങളുടെ അങ്കി അലക്കി വെളു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കൊണ്ടു അവർ ദൈവത്തിന്റെ സിംഹാസനത്തിൻ മുമ്പിൽ ഇരുന്നു അവന്റെ ആലയത്തിൽ രാപ്പകൽ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ാധിക്കുന്നു; സിംഹാസനത്തിൽ ഇരിക്കുന്നവൻ അവർക്കു കൂടാര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നി അവർക്കു വിശക്കയില്ല ദാഹിക്കയും ഇല്ല; വെയിലും യാതൊരു ചൂടും അവരുടെ മേൽ തട്ട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ിംഹാസനത്തിന്റെ മദ്ധ്യേ ഉള്ള കുഞ്ഞാടു അവരെ മേച്ചു ജീവജലത്തിന്റെ ഉറവുകളിലേക്കു നടത്തുകയും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ൻ അവരുടെ കണ്ണിൽനിന്നു കണ്ണുനീർ എല്ലാം തുടെച്ചുകള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2026-10-20T09:15:28Z</dcterms:created>
  <dcterms:modified xsi:type="dcterms:W3CDTF">2026-10-20T09:15:28Z</dcterms:modified>
  <dc:title>വെളിപാട്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