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க் கெம்பீரமாய்ப் பாடி, நம்முடைய இரட்சணியக் கன்மலையைச் சங்கீர்த்தனம் பண்ணக்கடவோம் வ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தித்தலுடனே அவர் சந்நிதிக்கு முன்பாக வந்து, சங்கீதங்களால் அவரை ஆர்ப்பரித்துப் பாட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மகா தேவனும், எல்லா தேவர்களுக்கும் மகாராஜன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ஆழங்கள் அவர் கையிலிருக்கிறது; பர்வதங்களின் உயரங்களும் அவருடைய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ம் அவருடையது, அவரே அதை உண்டாக்கினார்; வெட்டாந்தரையையும் அவருடைய கரம் உருவாக்க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உண்டாக்கின கர்த்தருக்கு முன்பாக நாம் பணிந்து குனிந்து முழங்காற்படியிடக்கடவோம் வா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 நடந்ததுபோல உங்கள் இருதயத்தைக் கடினப்படுத்தாதே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 நடந்ததுபோல உங்கள் இருதயத்தைக் கடினப்படுத்த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 என் கிரியையையும் க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વો, યહોવા સમક્ષ આપણે ગાઇએ; આપણા તારણના ખડક સમક્ષ હર્ષનાદ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ી હજૂરમાં આભારસ્તુતિ સાથે આવીએ; અને આપણે તેની સમક્ષ સ્તુતિગાન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યહોવા મહાન દેવ છે; તે સર્વ દેવો પર મહાન રા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નાં હાથમાં પૃથ્વીનાં ઊંડાણો છે; અને ઊંચા પર્વતોના માલિક પણ ત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ણે સમુદ્ર બનાવ્યો અને કોરી ભૂમિ પણ બનાવી તેમના તે માલિ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વો આપણે તેને ભજીએ અને નમીએ; ને આપણા કર્તા યહોવાને ઘૂંટણિયે પડ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તે આપણા દેવ છે, આપણે તેના ચારાના લોક અને તેના હાથના ઘેટાં છીએ. આજે જો તમે તેની વાણી સાંભ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કેવું સાર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 કહે છે, “ઇસ્રાએલી લોકોએ અરણ્યમાં મરીબાહમાં તથા માસ્સાહમાં, પોતાના હૃદય કઠણ કર્યા, તેવુ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પિતૃઓએ મારી કસોટી કરી, પરંતુ પછીથી તેઓએ જોયું કે હું શું કરી શકું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દેવ કહે છે, “ચાળીસ વર્ષ સુધી મેં તે પેઢીને સહન કરી છે પણ જ્યારે હું તેમનાથી કંટાળ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મેં કહ્યું; તે લોકો અવિનયી છે. તેઓએ મારા માગોર્ કદી શીખ્ય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મારા અતીશય ક્રોધમાં પ્રતિજ્ઞા લીધી કે મેં તેઓ માટે નક્કી કરેલા વિશ્રામમાં વચનનાં દેશમાં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પિ પ્રવેશ કરશે જ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2026-10-20T09:20:09Z</dcterms:created>
  <dcterms:modified xsi:type="dcterms:W3CDTF">2026-10-20T09:20:09Z</dcterms:modified>
  <dc:title>ગીતશાસ્ત્ર : 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