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வன் ஒரு ஸ்திரீயை விவாகம்பண்ணிக்கொண்டபின்பு, அவளிடத்தில் இலச்சையான காரியத்தைக் கண்டு, அவள்மேல் பிரியமற்றவனானால், அவன் தள்ளுதலின் சீட்டை எழுதி, அவள் கையிலே கொடுத்து, அவளைத் தன் வீட்டிலிருந்து அனுப்பிவிடலா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வன் ஒரு ஸ்திரீயை விவாகம்பண்ணிக்கொண்டபின்பு, அவளிடத்தில் இலச்சையான காரியத்தைக் கண்டு, அவள்மேல் பிரியமற்றவனானால், அவன் தள்ளுதலின் சீட்டை எழுதி, அவள் கையிலே கொடுத்து, அவளைத் தன் வீட்டிலிருந்து அனுப்பிவிடலா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வன் ஒரு ஸ்திரீயை விவாகம்பண்ணிக்கொண்டபின்பு, அவளிடத்தில் இலச்சையான காரியத்தைக் கண்டு, அவள்மேல் பிரியமற்றவனானால், அவன் தள்ளுதலின் சீட்டை எழுதி, அவள் கையிலே கொடுத்து, அவளைத் தன் வீட்டிலிருந்து அனுப்பிவிடலா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ள் அவனுடைய வீட்டைவிட்டுப் போனபின்பு, வேறொருவனுக்கு மனைவியாகலா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இரண்டாம் புருஷனும் அவளை வெறுத்து, தள்ளுதலின் சீட்டை எழுதி, அவள் கையிலே கொடுத்து, அவளைத் தன் வீட்டிலிருந்து அனுப்பிவிட்டாலும், அவளை விவாகம்பண்ணின அந்த இரண்டாம் புருஷன் இறந்துபோனால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இரண்டாம் புருஷனும் அவளை வெறுத்து, தள்ளுதலின் சீட்டை எழுதி, அவள் கையிலே கொடுத்து, அவளைத் தன் வீட்டிலிருந்து அனுப்பிவிட்டாலும், அவளை விவாகம்பண்ணின அந்த இரண்டாம் புருஷன் இறந்துபோனால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ள் தீட்டுப்பட்டபடியினால், அவளைத் தள்ளிவிட்ட அவளுடைய முந்தினபுருஷன் திரும்பவும் அவளை மனைவியாகச் சேர்த்துக்கொள்ளக் கூடாது; அது கர்த்தருக்கு முன்பாக அருவருப்பானது, உன் தேவனாகிய கர்த்தர் உனக்குச் சுதந்தரமாகக் கொடுக்கும் தேசத்தின்மேல் பாவம் வரப்பண்ணாய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ள் தீட்டுப்பட்டபடியினால், அவளைத் தள்ளிவிட்ட அவளுடைய முந்தினபுருஷன் திரும்பவும் அவளை மனைவியாகச் சேர்த்துக்கொள்ளக் கூடாது; அது கர்த்தருக்கு முன்பாக அருவருப்பானது, உன் தேவனாகிய கர்த்தர் உனக்குச் சுதந்தரமாகக் கொடுக்கும் தேசத்தின்மேல் பாவம் வரப்பண்ணாய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ள் தீட்டுப்பட்டபடியினால், அவளைத் தள்ளிவிட்ட அவளுடைய முந்தினபுருஷன் திரும்பவும் அவளை மனைவியாகச் சேர்த்துக்கொள்ளக் கூடாது; அது கர்த்தருக்கு முன்பாக அருவருப்பானது, உன் தேவனாகிய கர்த்தர் உனக்குச் சுதந்தரமாகக் கொடுக்கும் தேசத்தின்மேல் பாவம் வரப்பண்ணாய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ஒரு பெண்ணைப் புதிதாய் விவாகம்பண்ணியிருந்தால், அவன் யுத்தத்திற்குப் புறப்படவேண்டாம்; அவன்மேல் யாதொரு வேலையும் சுமத்தவேண்டாம்; அவன் ஒரு வருஷபரியந்தம் தன் வீட்டில்தன் இஷ்டப்படியிருந்து, தான் விவாகம்பண்ணின ஸ்திரீயைச் சந்தோஷப்படுத்துவான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ஒரு பெண்ணைப் புதிதாய் விவாகம்பண்ணியிருந்தால், அவன் யுத்தத்திற்குப் புறப்படவேண்டாம்; அவன்மேல் யாதொரு வேலையும் சுமத்தவேண்டாம்; அவன் ஒரு வருஷபரியந்தம் தன் வீட்டில்தன் இஷ்டப்படியிருந்து, தான் விவாகம்பண்ணின ஸ்திரீயைச் சந்தோஷப்படுத்துவான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ிரிகையின் அடிக்கல்லையாவது அதின் மேற்கல்லையாவது ஒருவரும் அடகாக வாங்கக் கூடாது; அது ஜீவனை அடகுவாங்குவதுபோலா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ன் சகோதரராகிய இஸ்ரவேல் புத்திரரில் ஒருவனைத் திருடி, அதினால் ஆதாயந்தேடி, அவனை விற்றுப்போட்ட ஒருவன் அகப்பட்டால், அந்தத் திருடன் கொலைசெய்யப்படவேண்டும்; இப்படியே தீமையை உன் நடுவிலிருந்து விலக்கக்கடவாய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ன் சகோதரராகிய இஸ்ரவேல் புத்திரரில் ஒருவனைத் திருடி, அதினால் ஆதாயந்தேடி, அவனை விற்றுப்போட்ட ஒருவன் அகப்பட்டால், அந்தத் திருடன் கொலைசெய்யப்படவேண்டும்; இப்படியே தீமையை உன் நடுவிலிருந்து விலக்கக்கடவ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ுஷ்டரோகத்தைக்குறித்து லேவியராகிய ஆசாரியர் உங்களுக்குப் போதிக்கும் யாவையும் கவனித்துச் செய்யும்படி மிகவும் எச்சரிக்கையாயிருங்கள்; நான் அவர்களுக்குக் கட்டளையிட்டபடியே செய்யக் கவனமாயிருப்பீர்கள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ுஷ்டரோகத்தைக்குறித்து லேவியராகிய ஆசாரியர் உங்களுக்குப் போதிக்கும் யாவையும் கவனித்துச் செய்யும்படி மிகவும் எச்சரிக்கையாயிருங்கள்; நான் அவர்களுக்குக் கட்டளையிட்டபடியே செய்யக் கவனமாயிருப்பீர்கள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எகிப்திலிருந்து புறப்பட்டுவருகிற வழியிலே உங்கள் தேவனாகிய கர்த்தர் மிரியாமுக்குச் செய்ததை நினைத்துக்கொள்ள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எகிப்திலிருந்து புறப்பட்டுவருகிற வழியிலே உங்கள் தேவனாகிய கர்த்தர் மிரியாமுக்குச் செய்ததை நினைத்துக்கொள்ள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றனுக்கு நீ ஏதாகிலும் கடனாகக்கொடுத்தால், அவன் கொடுக்கும் அடகை வாங்க நீ அவன் வீட்டிற்குள் பிரவேசிக்கவேண்டா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றனுக்கு நீ ஏதாகிலும் கடனாகக்கொடுத்தால், அவன் கொடுக்கும் அடகை வாங்க நீ அவன் வீட்டிற்குள் பிரவேசிக்கவேண்டா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ெளியே நிற்பாயாக; கடன் வாங்கினவன் அந்த அடகை வெளியே உன்னிடத்தில் கொண்டுவருவான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ெளியே நிற்பாயாக; கடன் வாங்கினவன் அந்த அடகை வெளியே உன்னிடத்தில் கொண்டுவருவான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தரித்திரனானால், நீ அவன் அடகை வைத்துக்கொண்டு நித்திரைசெய்யாமல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தரித்திரனானால், நீ அவன் அடகை வைத்துக்கொண்டு நித்திரைசெய்யாமல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தரித்திரனானால், நீ அவன் அடகை வைத்துக்கொண்டு நித்திரைசெய்யாமல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தன் வஸ்திரத்தைப் போட்டுப் படுத்துக்கொண்டு உன்னை ஆசீர்வதிக்கும்படி, பொழுதுபோகும்போது, திரும்ப அந்த அடகை அவனுக்குக் கொடுத்துவிடவேண்டும்: அது உன் தேவனாகிய கர்த்தருக்கு முன்பாக உனக்கு நீதியாயிரு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சகோதரரிலும், உன் தேசத்தின் வாசல்களிலுள்ள அந்நியரிலும் ஏழையும் எளிமையுமான கூலிக்காரனை ஒடுக்காய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சகோதரரிலும், உன் தேசத்தின் வாசல்களிலுள்ள அந்நியரிலும் ஏழையும் எளிமையுமான கூலிக்காரனை ஒடுக்காய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வேலைசெய்த நாளில்தானே, பொழுதுபோகுமுன்னே, அவன் கூலியை அவனுக்குக் கொடுத்துவிடவேண்டும்; அவன் ஏழையும் அதின்மேல் ஆவலுமாயிருக்கிறான்; அதைக் கொடாவிட்டால் அவன் உன்னைக் குறித்துக் கர்த்தரை நோக்கி முறையிடுவான்; அது உனக்குப் பாவமாயிருக்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வேலைசெய்த நாளில்தானே, பொழுதுபோகுமுன்னே, அவன் கூலியை அவனுக்குக் கொடுத்துவிடவேண்டும்; அவன் ஏழையும் அதின்மேல் ஆவலுமாயிருக்கிறான்; அதைக் கொடாவிட்டால் அவன் உன்னைக் குறித்துக் கர்த்தரை நோக்கி முறையிடுவான்; அது உனக்குப் பாவமாயிருக்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ள்ளைகளுக்காகப் பிதாக்களும், பிதாக்களுக்காகப் பிள்ளைகளும் கொலைசெய்யப்படவேண்டாம்; அவனவன் செய்த பாவத்தினிமித்தம் அவனவன் கொலைசெய்யப்படவேண்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ள்ளைகளுக்காகப் பிதாக்களும், பிதாக்களுக்காகப் பிள்ளைகளும் கொலைசெய்யப்படவேண்டாம்; அவனவன் செய்த பாவத்தினிமித்தம் அவனவன் கொலைசெய்யப்படவேண்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 அந்நியனுடைய நியாயத்தையும் திக்கற்ற பிள்ளையின் நியாயத்தையும் புரட்டாமலும், விதவையின் வஸ்திரத்தை அடகாக வாங்காமலும் இருந்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 அந்நியனுடைய நியாயத்தையும் திக்கற்ற பிள்ளையின் நியாயத்தையும் புரட்டாமலும், விதவையின் வஸ்திரத்தை அடகாக வாங்காமலும் இருந்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எகிப்திலே அடிமையாயிருந்ததையும், உன் தேவனாகிய கர்த்தர் உன்னை அங்கேயிருந்து மீட்டுக்கொண்டுவந்ததையும் நினைப்பாயாக; ஆகையால், இப்படிச்செய்யும்படி நான் உனக்குக் கட்டளையிடுகி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எகிப்திலே அடிமையாயிருந்ததையும், உன் தேவனாகிய கர்த்தர் உன்னை அங்கேயிருந்து மீட்டுக்கொண்டுவந்ததையும் நினைப்பாயாக; ஆகையால், இப்படிச்செய்யும்படி நான் உனக்குக் கட்டளையிடுகிற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உன் பயிரை அறுக்கையில் உன் வயலிலே ஒரு அரிக்கட்டை மறதியாய் வைத்து வந்தாயானால், அதை எடுத்து வரும்படி திரும்பிப் போகவேண்டாம்; உன் தேவனாகிய கர்த்தர் உன் கைப்பிரயாசத்திலெல்லாம் உன்னை ஆசீர்வதிக்கும்படி, அதைப் பரதேசிக்கும் திக்கற்றபிள்ளைக்கும் விதவைக்கும் விட்டுவிடுவாயாக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உன் பயிரை அறுக்கையில் உன் வயலிலே ஒரு அரிக்கட்டை மறதியாய் வைத்து வந்தாயானால், அதை எடுத்து வரும்படி திரும்பிப் போகவேண்டாம்; உன் தேவனாகிய கர்த்தர் உன் கைப்பிரயாசத்திலெல்லாம் உன்னை ஆசீர்வதிக்கும்படி, அதைப் பரதேசிக்கும் திக்கற்றபிள்ளைக்கும் விதவைக்கும் விட்டுவிடுவாயாக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உன் பயிரை அறுக்கையில் உன் வயலிலே ஒரு அரிக்கட்டை மறதியாய் வைத்து வந்தாயானால், அதை எடுத்து வரும்படி திரும்பிப் போகவேண்டாம்; உன் தேவனாகிய கர்த்தர் உன் கைப்பிரயாசத்திலெல்லாம் உன்னை ஆசீர்வதிக்கும்படி, அதைப் பரதேசிக்கும் திக்கற்றபிள்ளைக்கும் விதவைக்கும் விட்டுவிடுவாயாக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உன் ஒலிவமரத்தை உதிர்த்துவிட்டபின்பு, கொம்பிலே தப்பியிருக்கிறதைப் பறிக்கும்படி திரும்பிப் போகவேண்டாம்; அதைப் பரதேசிக்கும் திக்கற்ற பிள்ளைக்கும் விதவைக்கும் விட்டுவிடுவாயாக;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உன் ஒலிவமரத்தை உதிர்த்துவிட்டபின்பு, கொம்பிலே தப்பியிருக்கிறதைப் பறிக்கும்படி திரும்பிப் போகவேண்டாம்; அதைப் பரதேசிக்கும் திக்கற்ற பிள்ளைக்கும் விதவைக்கும் விட்டுவிடுவாயாக;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உன் திராட்சப்பழங்களை அறுத்தபின்பு, மறுபடியும் அதை அறுக்கத் திரும்பிப்போகவேண்டாம்; அதைப் பரதேசிக்கும் திக்கற்ற பிள்ளைக்கும் விதவைக்கும் விட்டுவிடுவாயாக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உன் திராட்சப்பழங்களை அறுத்தபின்பு, மறுபடியும் அதை அறுக்கத் திரும்பிப்போகவேண்டாம்; அதைப் பரதேசிக்கும் திக்கற்ற பிள்ளைக்கும் விதவைக்கும் விட்டுவிடுவாயாக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எகிப்திலே அடிமையாயிருந்ததை நினைப்பாயாக; ஆகையால், இப்படிச் செய்யும்படி நான் உனக்குக் கட்டளையிடுகிற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எகிப்திலே அடிமையாயிருந்ததை நினைப்பாயாக; ஆகையால், இப்படிச் செய்யும்படி நான் உனக்குக் கட்டளையிடு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7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ఒకడు స్త్రీని పరిగ్రహించి ఆమెను పెండ్లిచేసి కొనిన తరువాత ఆమెయందు మానభంగసూచన ఏదో ఒకటి అత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బడినందున ఆమెమీద అతనికి ఇష్టము తప్పినయెడల, అతడు ఆమెకు పరిత్యాగ పత్రము వ్రాయించి ఆమెచేతికిచ్చి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ంటనుండి ఆమెను పంపివే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​ఆమె అతని యింటనుండి వెళ్లినతరు వాత ఆమె వేరొక పురుషుని పెండ్లిచేసికొన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​ఆ రెండవ పురుషుడు ఆమెను ఒల్లక ఆమెకు పరిత్యాగ పత్రము వ్రాయించి ఆమె చేతికిచ్చి తన యింటనుండి ఆమ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పివేసినయెడల నేమి, ఆమెను పెండ్లిచేసికొనిన పిమ్మట ఆ రెండవ పురుషుడు చనిపోయినయెడల నేమ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ఆమెను పంపివేసిన ఆమె మొదటి పెనిమిటి ఆమెను పెండ్లిచేసికొనుటకై ఆమెను మరల పరిగ్రహింపకూడదు. ఏలయనగా ఆమ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న్ను అపవిత్రపరచుకొనెను, అది యెహోవా సన్నిధిని హేయము గనుక నీ దేవుడైన యెహోవా నీకు స్వాస్థ్య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చ్చుచున్న దేశమునకు పాపము కలుగకుండునట్లు మీరు ఆలాగు చేయ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ఒకడు క్రొత్తగా ఒకదానిని పెండ్లిచేసికొని సేనలోచేరి పోకూడదు. అతనిపైన యే వ్యాపారభారమును మోప 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డాదివరకు తీరికగా అతడు తన యింట ఉండి తాను పరిగ్రహించిన భార్యను సంతోషపెట్ట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తిరగటినైనను తిరగటిమీద దిమ్మనైనను తాకట్టు పట్ట కూడదు. అది ఒకని జీవనాధారమును తాకట్టు పట్టినట్ల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ఒకడు ఇశ్రాయేలు కుమారులైన తన సహోదరులలో నొకని దొంగిలుట కనుగొనబడినయెడల అతడు వానిని తన దాసుని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కొనినను అమి్మనను ఆ దొంగ చావ వలెను. ఆలాగు చేసినయెడల ఆ చెడుతనమును మీ మధ్యనుండి పరిహరించ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కుష్ఠరోగవిషయము యాజకులైన లేవీయులు మీకు బోధించు సమస్తమును చేయుటకు బహు జాగ్రత్తగా ఉండుడి. నేను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జ్ఞాపించినట్లు చేయుటకు మీరు జాగ్రత్తగా నుండ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ీరు ఐగుప్తులోనుండి వచ్చి నప్పుడు త్రోవలో నీ దేవుడైన యెహోవా మిర్యామునకు చేసిన దా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్ఞాపకముంచు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ీ పొరుగువానికి ఏదైనను నీవు ఎరువిచ్చినయెడల అతనియొద్ద తాకట్టు వస్తువు తీసికొనుటకు అతని యింట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ళ్లకూడ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నీవు బయట నిలువవలెను. నీవు ఎరువిచ్చిన వాడు బయటనున్న నీయొద్దకు ఆ తాకట్టు వస్తువ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చ్చియి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​ఆ మనుష్యుడు బీదవాడైనయెడల నీవు అతని తాకట్టును ఉంచుకొని పండుకొనకూడదు. అతడు తన బట్టను వేసి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డుకొని నిన్ను దీవించు నట్లు సూర్యుడు అస్తమించునప్పుడు నిశ్చయముగా ఆ తాకట్టు వస్తువును అతనికి మర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గ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అది నీ దేవుడైన యెహోవా దృష్టికి నీకు నీతి య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ీ సహోదరులలోనేమి నీ దేశమందలి నీ గ్రామము లలోనున్న పరదేశులలోనేమి దీనదరిద్రుడైన కూలివా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ాధింపకూడదు. ఏనాటికూలి ఆ నాడియ్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సూర్యుడు అస్తమింపకమునుపు వానికియ్య వలెను. వాడు బీదవాడు గనుక దానిమీద ఆశ పెట్టు కొనియుండును. 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బట్టి యెహోవాకు మొఱ్ఱపెట్టు నేమో అది నీకు పాపమ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కుమారుల దోషమునుబట్టి తండ్రులకు మరణశిక్ష విధింపకూడదు, తండ్రుల దోషమునుబట్టి కుమారులకు మరణశిక్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ధింపకూడదు. ఎవనిపాపము నిమిత్తమువాడే మరణశిక్ష న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పరదేశికేగాని తండ్రిలేనివానికేగాని న్యాయము తప్పి తీర్పుతీర్చకూడదు. విధవరాలి వస్త్రమును తాకట్ట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కొన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ీవు ఐగుప్తులో దాసుడవైయుండగా నీ దేవుడైన యెహోవా నిన్ను అక్కడనుండి విమోచించె నని జ్ఞాపక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కొనవలెను. అందుచేత ఈ కార్యము చేయవలెనని నీ కాజ్ఞాపిం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ీ పొలములో నీ పంట కోయుచున్నప్పుడు పొల ములో ఒక పన మరచిపోయినయెడల అది తెచ్చుకొను టకు నీవు తిరిగ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కూడదు. నీ దేవుడైన యెహోవా నీవు చేయు పనులన్నిటిలోను నిన్ను ఆశీర్వదించునట్లు అది పరదేశులకును తండ్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నివారికిని విధవరాండ్రకును ఉండ 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ీ ఒలీవపండ్లను ఏరునప్పుడు నీ వెనుకనున్న పరిగెను ఏరుకొనకూడదు; అవి పరదేశులకును తండ్రిలేని వారిక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ధవరాండ్రకును ఉండ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ీ ద్రాక్షపండ్లను కోసి కొనునప్పుడు నీ వెనుకనున్న పరిగెను ఏరుకొనకూడదు; అది పరదేశుల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ండ్రిలేనివారి కిని విధవరాండ్రకును ఉండ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నీవు ఐగుప్తు దేశమందు దాసుడవై యుంటి వని జ్ఞాపకముచేసికొనుము. అందుచేత ఈ కార్యము చేయవలె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కాజ్ఞాపిం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2026-10-21T02:58:38Z</dcterms:created>
  <dcterms:modified xsi:type="dcterms:W3CDTF">2026-10-21T02:58:38Z</dcterms:modified>
  <dc:title>ద్వితీయోపదేశకాండము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