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Hiram king of Tyre sent messengers to David, and timber of cedars, with stone workers and carpenters, to build him an hous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Hiram king of Tyre sent messengers to David, and timber of cedars, with stone workers and carpenters, to build him an hous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perceived that the LORD had confirmed him king over Israel, for his kingdom was lifted up on high, because of his people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perceived that the LORD had confirmed him king over Israel, for his kingdom was lifted up on high, because of his people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took more wives at Jerusalem: and David brings forth more sons and daughte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took more wives at Jerusalem: and David brings forth more sons and daughter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these are the names of his children which he had in Jerusalem; Shammua, and Shobab, Nathan, and Solom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bhar, and Elishua, and Elpale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Nogah, and Nepheg, and Japhia,]]></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lishama, and Beeliada, and Eliphale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 Philistines heard that David was anointed king over all Israel, all the Philistines went up to seek David. And David heard of it, and went out against th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 Philistines heard that David was anointed king over all Israel, all the Philistines went up to seek David. And David heard of it, and went out against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 Philistines heard that David was anointed king over all Israel, all the Philistines went up to seek David. And David heard of it, and went out against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Philistines came and spread themselves in the valley of Repha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avid enquired of God, saying, Shall I go up against the Philistines? And will you deliver them into mine hand? And the LORD said unto him, Go up; for I will deliver them into yours h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avid enquired of God, saying, Shall I go up against the Philistines? And will you deliver them into mine hand? And the LORD said unto him, Go up; for I will deliver them into yours h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they came up to Baalperazim; and David stroke them there. Then David said, God has broken in upon mine enemies by mine hand like the breaking out of waters: therefore they called the name of that place Baalperaz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they came up to Baalperazim; and David stroke them there. Then David said, God has broken in upon mine enemies by mine hand like the breaking out of waters: therefore they called the name of that place Baalperazi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they came up to Baalperazim; and David stroke them there. Then David said, God has broken in upon mine enemies by mine hand like the breaking out of waters: therefore they called the name of that place Baalperaz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they had left their gods there, David gave a commandment, and they were burned with fir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they had left their gods there, David gave a commandment, and they were burned with fir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hilistines yet again spread themselves abroad in the valle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David enquired again of God; and God said unto him, Go not up after them; turn away from them, and come upon them opposite to the mulberry tre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David enquired again of God; and God said unto him, Go not up after them; turn away from them, and come upon them opposite to the mulberry tre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shall be, when you shall hear a sound of going in the tops of the mulberry trees, that then you shall go out to battle: for God is gone forth before you to strike the host of the Philistin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shall be, when you shall hear a sound of going in the tops of the mulberry trees, that then you shall go out to battle: for God is gone forth before you to strike the host of the Philisti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David therefore did as God commanded him: and they stroke the host of the Philistines from Gibeon even to Gaz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David therefore did as God commanded him: and they stroke the host of the Philistines from Gibeon even to Gaz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fame of David went out into all lands; and the LORD brought the fear of him upon all nation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fame of David went out into all lands; and the LORD brought the fear of him upon all nation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6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ருவின் ராஜாவாகிய ஈராம் தாவீதினிடத்தில் ஸ்தானாபதிகளையும், அவனுக்கு ஒரு வீட்டைக் கட்டுகிற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மரங்களையும், தச்சரையும், கல்தச்சரையும்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தன்னை இஸ்ரவேலின்மேல் ராஜாவாகத் திடப்படுத்தி, இஸ்ரவேலென்னும் தம்முடைய ஜனத்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ய ராஜ்யத்தை மிகவும் உயர்த்தினார் என்று தாவீது அறி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ருசலேமிலே தாவீது பின்னும் அநேக ஸ்திரீகளை விவாகம்பண்ணி, பின்னும் குமாரரையும் குமாரத்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ருசலேமிலே அவனுக்குப் பிறந்த குமாரரின் நாமங்களாவன: சம்முவா, சோபாப், நாத்தான், 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ப்கார், எலிவா, எல்பெ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கா, நெப்பேக், ய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லிஷாமா, பெலியாதா, எலிப்பெலேத் என்ப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து சமஸ்த இஸ்ரவேலின்மேலும் ராஜாவாக அபிஷேகம்பண்ணப்பட்டதைப் பெலிஸ்தர் கேள்வி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 எல்லாரும் தாவீதைத் தேடும்படி வந்தார்கள்; அதை தாவீது கேட்டபோது அவர்களுக்கு விரோத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லிஸ்தர் வந்து ரெப்பாயீம் பள்ளத்தாக்கிலே பரவி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லிஸ்தருக்கு விரோதமாகப் போகலாமா, அவர்களை என் கையில் ஒப்புக்கொடுப்பீரா என்று தாவீது தே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து, கர்த்தர் போ, அவர்களை உன் கையில் ஒப்புக்கொடு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பாகால்பிராசீமுக்கு வந்தபோது, தாவீது அங்கே அவர்களை முறியடித்து தண்ணீ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ந்தோடுகிறதுபோல, தேவன் என் கையினால் என் சத்துருக்களை உடைந்தோடப்பண்ணினாரென்றான்; அதினிமித்தம்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ற்குப் பாகால்பிராசீம் என்னும் பேரி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ங்கே அவர்கள் தங்கள் தெய்வங்களைவிட்டு ஓடிப்போனார்கள்; தாவீது கற்பித்தபடி அவைகள் அக்கி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லிஸ்தர் மறுபடியும் வந்து அந்தப் பள்ளத்தாக்கிலே இ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தாவீது திரும்ப தேவனிடத்தில் விசாரித்ததற்கு, தேவன் நீ அவர்களுக்குப் பின்னாலே போ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ப் பக்கமாய்ச் சுற்றி, முசுக்கட்டைச் செடிகளுக்கு எதிரேயிருந்து, அவர்கள்மேல் பா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சுக்கட்டைச் செடிகளின் நுனிகளிலே செல்லுகிற இரைச்சலை நீ கேட்கும்போது, யுத்தத்திற்குப் புற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ன் பாளயத்தை முறிய அடிக்க தேவன் உனக்கு முன்னே புறப்பட்டிருப்பா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வன் தனக்குக் கற்பித்தபடியே தாவீது செய்தபோது, பெலிஸ்தரின் இராணுவத்தைக் கிபியோன் துவ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சேர்மட்டும் முறிய அ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டியே தாவீதின் கீர்த்தி சகல தேசங்களிலும் பிரசித்தமாகி, அவனுக்குப் பயப்படுகிற ப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கல ஜாதிகளின்மேலும் வரப்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4]]></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2026-10-21T05:09:03Z</dcterms:created>
  <dcterms:modified xsi:type="dcterms:W3CDTF">2026-10-21T05:09:03Z</dcterms:modified>
  <dc:title>1 நாளாகமம்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