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க்காலும் வெட்கமடையாதபடி செய்யும்; உமது நீதியினிமித்தம் என்னை விடுவ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ெவியை எனக்குச் சாய்த்து, சீக்கிரமாய் என்னைத் தப்புவியும்; நீர் எனக்குப் பலத்த துருகமும் எனக்கு அடைக்கலமான அரணுமாயி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ெவியை எனக்குச் சாய்த்து, சீக்கிரமாய் என்னைத் தப்புவியும்; நீர் எனக்குப் பலத்த துருகமும் எனக்கு அடைக்கலமான அரணுமாயி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கன்மலையும் என் கோட்டையும் நீரே; உமது நாமத்தினிமித்தம் எனக்கு வழிகாட்டி, என்னை நடத்தியரு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க்கு மறைவாய் வைத்த வலைக்கு என்னை நீங்கலாக்கிவிடும்; தேவரீரே எனக்கு அரண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க்கு மறைவாய் வைத்த வலைக்கு என்னை நீங்கலாக்கிவிடும்; தேவரீரே எனக்கு அரண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கையில் என் ஆவியை ஒப்புவிக்கிறேன்; சத்தியபரனாகிய கர்த்தாவே, நீர் என்னை மீட்டுக்கொண்ட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கையில் என் ஆவியை ஒப்புவிக்கிறேன்; சத்தியபரனாகிய கர்த்தாவே, நீர் என்னை மீட்டுக்கொண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ண்மாயைகளைப் பற்றிக்கொள்ளுகிறவர்களை நான் வெறுத்து, கர்த்தரையே நம்பிய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கிருபையிலே களிகூர்ந்து மகிழுவேன்; நீர் என் உபத்திரவத்தைப் பார்த்து, என் ஆத்தும வியாகுலங்களை அறிந்திரு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கிருபையிலே களிகூர்ந்து மகிழுவேன்; நீர் என் உபத்திரவத்தைப் பார்த்து, என் ஆத்தும வியாகுலங்களை அறிந்திருக்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ுருவின் கையில் என்னை ஒப்புக்கொடாமல், என் பாதங்களை விசாலத்திலே நிறுத்தி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இரங்கும் கர்த்தாவே, நான் நெருக்கப்படுகிறேன்; துக்கத்தினால் என் கண்ணும் என் ஆத்துமாவும் என் வயிறுங்கூடக் கருகிப்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இரங்கும் கர்த்தாவே, நான் நெருக்கப்படுகிறேன்; துக்கத்தினால் என் கண்ணும் என் ஆத்துமாவும் என் வயிறுங்கூடக் கருகிப்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ிராணன் சஞ்சலத்தினாலும், என் வருஷங்கள் தவிப்பினாலும் கழிந்துபோயிற்று; என் அக்கிரமத்தினாலே என் பெலன் குறைந்து, என் எலும்புகள் உலர்ந்து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ிராணன் சஞ்சலத்தினாலும், என் வருஷங்கள் தவிப்பினாலும் கழிந்துபோயிற்று; என் அக்கிரமத்தினாலே என் பெலன் குறைந்து, என் எலும்புகள் உலர்ந்து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ாகிய யாவர் நிமித்தமும், நான் என் அயலாருக்கு நிந்தையும், எனக்கு அறிமுகமானவர்களுக்கு அருக்களிப்புமானேன்; வீதியிலே என்னைக் கண்டவர்கள் எனக்கு விலகி ஓடிப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ாகிய யாவர் நிமித்தமும், நான் என் அயலாருக்கு நிந்தையும், எனக்கு அறிமுகமானவர்களுக்கு அருக்களிப்புமானேன்; வீதியிலே என்னைக் கண்டவர்கள் எனக்கு விலகி ஓடி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த்தவனைப்போல எல்லாராலும் முழுவதும் மறக்கப்பட்டேன்; உடைந்தபாத்திரத்தைப் போலா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ேகர் சொல்லும் அவதூறைக் கேட்டேன்; எனக்கு விரோதமாக அவர்கள் ஏகமாய் ஆலோசனைபண்ணுகிறதினால் திகில் என்னைச் சூழ்ந்துகொண்டது; என் பிராணனை வாங்கத்தே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ேகர் சொல்லும் அவதூறைக் கேட்டேன்; எனக்கு விரோதமாக அவர்கள் ஏகமாய் ஆலோசனைபண்ணுகிறதினால் திகில் என்னைச் சூழ்ந்துகொண்டது; என் பிராணனை வாங்கத்தேட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, கர்த்தாவே, உம்மை நம்பியிருக்கிறேன்; நீரே என் தேவன் என்று சொன்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ாலங்கள் உமது கரத்திலிருக்கிறது; என் சத்துருக்களின் கைக்கும் என்னைத் துன்பப்படுத்துகிறவர்களின் கைக்கும் என்னைத் தப்புவி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ாலங்கள் உமது கரத்திலிருக்கிறது; என் சத்துருக்களின் கைக்கும் என்னைத் துன்பப்படுத்துகிறவர்களின் கைக்கும் என்னைத் தப்புவி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முகத்தை உமது ஊழியக்காரன்மேல் பிரகாசிக்கப்பண்ணி, உமது கிருபையினாலே என்னை இரட்சி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்மை நோக்கிக்கூப்பிட்டேன்; நான் வெட்கப்பட்டுப்போகாதபடி செய்யும்; துன்மார்க்கர் வெட்கப்பட்டுப் பாதாளத்தில் மவுனமாயிருக்கட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்மை நோக்கிக்கூப்பிட்டேன்; நான் வெட்கப்பட்டுப்போகாதபடி செய்யும்; துன்மார்க்கர் வெட்கப்பட்டுப் பாதாளத்தில் மவுனமாயிருக்கட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க்குக் காத்திருக்கிறவர்களே, நீங்களெல்லாரும் திடமனதாயிருங்கள், அவர் உங்கள் இருதயத்தை ஸ்திரப்படுத்த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ுக்கு விரோதமாய்ப் பெருமையோடும் இகழ்ச்சியோடும் கடினமாய்ப் பேசுகிற பொய் உதடுகள் கட்டப்பட்டுப்போவ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ுக்கு விரோதமாய்ப் பெருமையோடும் இகழ்ச்சியோடும் கடினமாய்ப் பேசுகிற பொய் உதடுகள் கட்டப்பட்டுப்போவ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க்குப் பயந்தவர்களுக்கும், மனுபுத்திரருக்கு முன்பாக உம்மை நம்புகிறவர்களுக்கும், நீர் உண்டுபண்ணிவைத்திருக்கிற உம்முடைய நன்மை எவ்வளவு பெரிதாயிருக்கிறது!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க்குப் பயந்தவர்களுக்கும், மனுபுத்திரருக்கு முன்பாக உம்மை நம்புகிறவர்களுக்கும், நீர் உண்டுபண்ணிவைத்திருக்கிற உம்முடைய நன்மை எவ்வளவு பெரிதாயிருக்கிறது!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அகங்காரத்துக்கு அவர்களை உமது சமுகத்தின் மறைவிலே மறைத்து, நாவுகளின் சண்டைக்கு அவர்களை விலக்கி, உமது கூடாரத்திலே ஒளித்துவைத்துக் காப்பாற்றுகிற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அகங்காரத்துக்கு அவர்களை உமது சமுகத்தின் மறைவிலே மறைத்து, நாவுகளின் சண்டைக்கு அவர்களை விலக்கி, உமது கூடாரத்திலே ஒளித்துவைத்துக் காப்பாற்றுகிற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அகங்காரத்துக்கு அவர்களை உமது சமுகத்தின் மறைவிலே மறைத்து, நாவுகளின் சண்டைக்கு அவர்களை விலக்கி, உமது கூடாரத்திலே ஒளித்துவைத்துக் காப்பாற்றுகிற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அரணான நகரத்தில் எனக்குத் தமது கிருபையை அதிசயமாய் விளங்கப்பண்ணினபடியால், அவருக்கு ஸ்தோத்திர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அரணான நகரத்தில் எனக்குத் தமது கிருபையை அதிசயமாய் விளங்கப்பண்ணினபடியால், அவருக்கு ஸ்தோத்திர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கண்களுக்கு முன்பாக இராதபடிக்கு வெட்டுண்டேன் என்று நான் என் மனக்கலக்கத்திலே சொன்னேன்; ஆனாலும் நான் உம்மைநோக்கிக் கூப்பிட்டபோது, என் விண்ணப்பங்களின் சத்தத்தைக் கேட்ட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கண்களுக்கு முன்பாக இராதபடிக்கு வெட்டுண்டேன் என்று நான் என் மனக்கலக்கத்திலே சொன்னேன்; ஆனாலும் நான் உம்மைநோக்கிக் கூப்பிட்டபோது, என் விண்ணப்பங்களின் சத்தத்தைக் கேட்ட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கண்களுக்கு முன்பாக இராதபடிக்கு வெட்டுண்டேன் என்று நான் என் மனக்கலக்கத்திலே சொன்னேன்; ஆனாலும் நான் உம்மைநோக்கிக் கூப்பிட்டபோது, என் விண்ணப்பங்களின் சத்தத்தைக் கேட்டீ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பரிசுத்தவான்களே, நீங்களெல்லாரும் அவரில் அன்புகூருங்கள்; உண்மையானவனைக் கர்த்தர் தற்காத்து, இடும்புசெய்கிறவனுக்குப் பூரணமாய்ப் பதிலளிப்ப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பரிசுத்தவான்களே, நீங்களெல்லாரும் அவரில் அன்புகூருங்கள்; உண்மையானவனைக் கர்த்தர் தற்காத்து, இடும்புசெய்கிறவனுக்குப் பூரணமாய்ப் பதிலளி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பரிசுத்தவான்களே, நீங்களெல்லாரும் அவரில் அன்புகூருங்கள்; உண்மையானவனைக் கர்த்தர் தற்காத்து, இடும்புசெய்கிறவனுக்குப் பூரணமாய்ப் பதிலள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মি আপনার ওপর নির্ভর করি| আমাকে হতাশ করবেন না| আমার প্রতি সদয় হোন এবং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ঈশ্বর, আমার কথা শুনুন| শীঘ্রই আপনি এসে আমায় রক্ষা করুন| আপনি আমার নিরাপদ আশ্রয় হোন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নিরাপদ দুর্গ হোন| আমায় সুরক্ষিত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, আপনিই আমার শিলা; তাই, আপনার নামের স্বার্থে আমায় পরিচালিত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শত্রুরা আমার সামনে এক ফাঁদ পেতে রেখেছে| ওদের ফাঁদ থেকে আমায় উদ্ধার করুন| আপনিই আমার নিরা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র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আপনিই সেই ঈশ্বর যাকে আমরা বিশ্বাস করতে পারি| আমার জীবন আমি আপনার হাতে সমর্পণ করলাম|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ধার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ারা মূর্ত্তিসমূহের পূজা করে, তাদের আমি ঘৃণা করি| আমি একমাত্র প্রভুকেই বিশ্বাস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ঈশ্বর, আপনার করুণায আমি খুব খুশী| আপনি আমার দুর্ভোগ দেখেছেন| আমার য়ে সব সমস্যা ছিল তাও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পনি আমাকে আমার শত্রুদের হস্তগত করবেন না| ওদের ফাঁদ থেকে আপনি আমায় মুক্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, আমার অসংখ্য সমস্যা আছে| তাই আমার প্রতি সদয় হন| আমি মানসিকভাবে এমন বিপর্য়স্ত য়ে কেঁ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ঁদে আমার চোখ ব্যথা করছে| আমার গলা ও পেট জ্বাল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জীবন দুঃখে শেষ হতে চলেছে| দীর্ঘশ্বাস ফেলতে ফেলতে আমার বছরগুলি কাটছে| আমার সংকটগুলি আমা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কে কেড়ে নিচ্ছে| আমার সব শক্তি, আমায় ত্যাগ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ত্রুরা আমায় ঘৃণা করছে| আমার প্রতিবেশীরাও আমায় ঘৃণা করছে| সমস্ত আত্মীয়রা আমার সঙ্গে রাস্ত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করে| তারা আমাকে ভয় পায় এবং এড়িয়ে চ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ারিযে যাওয়া যন্ত্রপাতির মত লোকরা আমাকে ভুল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লোকরা আমার সম্পর্কে য়ে সব ভয়ঙ্কর কথা বলে, তা আমি শুনি| ঐসব লোক আমার বিরুদ্ধে গেছে| ও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ে ফেলার চক্রান্ত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ে প্রভু, আমি আপনাতে আস্থা রাখি| আপনিই আমার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র জীবন আপনার হাতে রয়েছে| আমার শত্রুদের হাত থেকে আমায় রক্ষা করুন| কিছু লোক আমায় তাড়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হাত থেক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দয়া করে আপনার দাসকে অভ্য়র্থনা করুন এবং গ্রহণ করুন| আমার প্রতি সদয় হোন এবং আমাকে রক্ষা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, আমি আপনার কাছে প্রার্থনা করেছি, তাই আমি হতাশ হবো না, মন্দ লোকেরা হতাশ হবে| ওরা নীরবে কব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োমরা যারা প্রভুর সাহায্যের জন্য প্রতীক্ষা করছো, তারা সাহসী হও, শক্তিশালী হ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ঐসব মন্দ লোক নিজেদের সম্পর্কে বড়াই করে এবং সত্‌ লোকেদের সম্পর্কে মিথ্যা কথা বলে| ঐসব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প্রচণ্ড উদ্ধত| কিন্তু য়ে মুখ দিয়ে ওরা মিথ্যা কথা বলে তা নীরব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ে ঈশ্বর, আপনার অনুগামীদের জন্য আপনি অনেক ভালো জিনিষ বাঁচিয়ে রেখেছেন| যারা আপনাকে বিশ্বা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জন্য সকলের সামনেই আপনি ভাল কাজ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ত্‌ লোকদের আঘাত করার জন্য মন্দ লোকরা একসঙ্গে জড় হয়| ঐসব মন্দ লোক লড়াই শুরু করতে চায়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সেই সব সত্‌ লোকদের লুকিয়ে রাখেন এবং তাদের রক্ষা করেন| আপনার নিজের আশ্রয়ে আপনি ত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ধন্য! সারা শহর যখন শত্রুদের দ্বারা বেষ্টিত, তখন তিনি আমার প্রতি, তাঁর আশ্চর্য়্য় করু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ভীত হয়ে বলেছিলাম, “আমি এমন এক জায়গায় রয়েছি সেখানে ঈশ্বরও আমাকে দেখতে পাবেন না|”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ে ঈশ্বর, আপনার সাহায্য চেয়ে আমি আপনার কাছে প্রার্থনা করেছিলাম এবং আপনি আমার উচ্চস্বরের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হে ঈশ্বরের অনুগামীরা, তোমরা অবশ্যই প্রভুকে ভালোবেসো! যারা প্রভুর প্রতি নিষ্ঠাবান, প্রভু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েন| কিন্তু যারা নিজের ক্ষমতা নিয়ে দম্ভ করে প্রভু তাদের শাস্তি দেন| তারা তাদের প্রাপ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2026-10-22T07:51:16Z</dcterms:created>
  <dcterms:modified xsi:type="dcterms:W3CDTF">2026-10-22T07:51:16Z</dcterms:modified>
  <dc:title>গীতসংহিতা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