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book of the generation of Jesus Christ, the son of David, the son of Abraha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braham brings forth Isaac; and Isaac brings forth Jacob; and Jacob brings forth Judas and his brethren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braham brings forth Isaac; and Isaac brings forth Jacob; and Jacob brings forth Judas and his brethren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Judas brings forth Phares and Zara of Thamar; and Phares brings forth Esrom; and Esrom brings forth Aram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Judas brings forth Phares and Zara of Thamar; and Phares brings forth Esrom; and Esrom brings forth Aram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Aram brings forth Aminadab; and Aminadab brings forth Naasson; and Naasson brings forth Salmon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almon brings forth Booz of Rachab; and Booz brings forth Obed of Ruth; and Obed brings forth Jesse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almon brings forth Booz of Rachab; and Booz brings forth Obed of Ruth; and Obed brings forth Jesse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Jesse brings forth David the king; and David the king brings forth Solomon of her that had been the wife of Urias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olomon brings forth Roboam; and Roboam brings forth Abia; and Abia brings forth Asa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sa brings forth Josaphat; and Josaphat brings forth Joram; and Joram brings forth Ozias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Ozias brings forth Joatham; and Joatham brings forth Achaz; and Achaz brings forth Ezekias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Ezekias brings forth Manasses; and Manasses brings forth Amon; and Amon brings forth Josias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Josias brings forth Jechonias and his brethren, about the time they were carried away to Babylon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after they were brought to Babylon, Jechonias brings forth Salathiel; and Salathiel brings forth Zorobabel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after they were brought to Babylon, Jechonias brings forth Salathiel; and Salathiel brings forth Zorobabel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Zorobabel brings forth Abiud; and Abiud brings forth Eliakim; and Eliakim brings forth Azor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zor brings forth Sadoc; and Sadoc brings forth Achim; and Achim brings forth Eliud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Eliud brings forth Eleazar; and Eleazar brings forth Matthan; and Matthan brings forth Jacob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Jacob brings forth Joseph the husband of Mary, of whom was born Jesus, who is called Chris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Jacob brings forth Joseph the husband of Mary, of whom was born Jesus, who is called Chris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 all the generations from Abraham to David are fourteen generations; and from David until the carrying away into Babylon are fourteen generations; and from the carrying away into Babylon unto Christ are fourteen generation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 all the generations from Abraham to David are fourteen generations; and from David until the carrying away into Babylon are fourteen generations; and from the carrying away into Babylon unto Christ are fourteen generation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 all the generations from Abraham to David are fourteen generations; and from David until the carrying away into Babylon are fourteen generations; and from the carrying away into Babylon unto Christ are fourteen generation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the birth of Jesus Christ was likewise: When as his mother Mary was espoused to Joseph, before they came together, she was found with child of the Holy Spiri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the birth of Jesus Christ was likewise: When as his mother Mary was espoused to Joseph, before they came together, she was found with child of the Holy Spiri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the birth of Jesus Christ was likewise: When as his mother Mary was espoused to Joseph, before they came together, she was found with child of the Holy Spiri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Joseph her husband, being a just man, and not willing to make her a public example, was minded to put her away privately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Joseph her husband, being a just man, and not willing to make her a public example, was minded to put her away privatel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while he thought on these things, behold, the angel of the LORD appeared unto him in a dream, saying, Joseph, you son of David, fear not to take unto you Mary your wife: for that which is conceived in her is of the Holy Spiri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while he thought on these things, behold, the angel of the LORD appeared unto him in a dream, saying, Joseph, you son of David, fear not to take unto you Mary your wife: for that which is conceived in her is of the Holy Spiri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while he thought on these things, behold, the angel of the LORD appeared unto him in a dream, saying, Joseph, you son of David, fear not to take unto you Mary your wife: for that which is conceived in her is of the Holy Spiri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he shall bring forth a son, and you shall call his name JESUS: for he shall save his people from their sin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he shall bring forth a son, and you shall call his name JESUS: for he shall save his people from their sin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Now all this was done, that it might be fulfilled which was spoken of the Lord by the prophet, saying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ehold, a virgin shall be with child, and shall bring forth a son, and they shall call his name Emmanuel, which being interpreted is, God with u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ehold, a virgin shall be with child, and shall bring forth a son, and they shall call his name Emmanuel, which being interpreted is, God with u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Joseph being raised from sleep did as the angel of the Lord had bidden him, and took unto him his wife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Joseph being raised from sleep did as the angel of the Lord had bidden him, and took unto him his wife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had sexual contact with her not till she had brought forth her firstborn son: and he called his name JESU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ின் குமாரனாகிய தாவீதின் குமாரனான இயேசுகிறிஸ்துவினுடைய வம்ச வரலாற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ஈசாக்கைப் பெற்றான்; ஈசாக்கு யாக்கோபைப் பெற்றான்; யாக்கோபு யூதாவையும் அவன் சகோதர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பாரேசையும் சாராவையும் தாமாரினிடத்தில் பெற்றான்; பாரேஸ் எஸ்ரோமைப் பெற்றான்; எஸ்ரோம் ஆராம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ாம் அம்மினதாபைப் பெற்றான்; அம்மினதாப் நகசோனைப் பெற்றான்; நகசோன் சல்மோனைப் 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ல்மோன் போவாசை ராகாபினிடத்தில் பெற்றான்; போவாஸ் ஓபேதை ரூத்தினிடத்தில் பெற்றான்; ஓபேத் ஈசா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ய் தாவீது ராஜாவைப் பெற்றான்; தாவீது உரியாவின் மனைவியாயிருந்தவளிடத்தில் சாலொமோனைப் 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லொமோன் ரெகொபெயாமைப் பெற்றான்; ரெகொபெயாம் அபியாவைப் பெற்றான்; அபியா ஆசாவ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 யோசபாத்தைப் பெற்றான்; யோசபாத் யோராமைப் பெற்றான்; யோராம் உசியாவைப் 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சியா யோதாமைப் பெற்றான்; யோதாம் ஆகாசைப் பெற்றான்; ஆகாஸ் எசேக்கியாவைப் 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சேக்கியா மனாசேயைப் பெற்றான்; மனாசே ஆமோனைப் பெற்றான்; ஆமோன் யோசியாவைப் 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பிலோனுக்குச் சிறைப்பட்டுப் போகுங்காலத்தில், யோசியா எகொனியாவையும் அவனுடைய சகோதரர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ுக்குச் சிறைப்பட்டுப் போனபின்பு, எகோனியா சலாத்தியேலைப் பெற்றான்; சலாத்தியேல் சொரொபாபேல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ொரொபாபேல் அபியூதைப் பெற்றான்; அபியூத் எலியாக்கீமைப் பெற்றான்; எலியாக்கீம் ஆசோரைப் 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ோர் சாதோக்கைப் பெற்றான்; சாதோக்கு ஆகீமைப் பெற்றான்; ஆகீம் எலியூதைப் 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ியூத் எலெயாசாரைப் பெற்றான்; எலெயாசார் மாத்தானைப் பெற்றான்; மாத்தான் யாக்கோபைப் பெற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ு மரியாளுடைய புருஷனாகிய யோசேப்பை பெற்றான்; அவளிடத்தில் கிறிஸ்து எனப்படுகிற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ற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ிதமாய் உண்டான தலைமுறைகளெல்லாம் ஆபிரகாம் முதல் தாவீது வரைக்கும் பதினாலு தலைமுறைகள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வீதுமுதல் பாபிலோனுக்குச் சிறைப்பட்டுப்போன காலம் வரைக்கும் பதினாலு தலைமுறைகளும்; பாபிலோன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ைப்பட்டுப்போன காலமுதல் கிறிஸ்து வரைக்கும் பதினாலு தலைமுறைகளும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யேசு கிறிஸ்துவினுடைய ஜெநநத்தின் விவரமாவது: அவருடைய தாயாராகிய மரியாள் யோசேப்ப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மிக்கப்பட்டிருக்கையில், அவர்கள் கூடி வருமுன்னே, அவள் பரிசுத்த ஆவியால் கர்ப்பவதியானாள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புருஷனாகிய யோசேப்பு நீதிமானாயிருந்து, அவளை அவமானப்படுத்த மனதில்லாமல், இரகசியமாய் அவ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ிவிட யோசனை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இப்படிச் சிந்தித்துக்கொண்டிருக்கையில், கர்த்தருடைய தூதன் சொப்பனத்தில் அவன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ப்பட்டு: தாவீதின் குமாரனாகிய யோசேப்பே, உன் மனைவியாகிய மரியாளை சேர்த்துக்கொள்ள ஐயப்படாத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ளிடத்தில் உற்பத்தியாயிருக்கிறது பரிசுத்த ஆவியினால் உண்ட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ஒரு குமாரனைப் பெறுவாள், அவருக்கு இயேசு என்று பேரிடுவாயாக; ஏனெனில் அவர் தமது ஜனங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ங்களை நீக்கி அவர்களை இரட்சிப்பார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ர்க்கதரிசியின் மூலமாய்க் கர்த்தராலே உரைக்கப்பட்டது நிறைவேறும்படி இதெல்லாம் நட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: இதோ, ஒரு கன்னிகை கர்ப்பவதியாகி ஒரு குமாரனைப் பெறுவாள்; அவருக்கு இம்மானுவேல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ரிடுவார்கள் என்று சொன்னான். இம்மானுவேல் என்பதற்கு தேவன் நம்மோடு இருக்கிறார் என்று அர்த்தம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நித்திரை தெளிந்து எழுந்து, கர்த்தருடைய தூதன் தனக்குக் கட்டளையிட்டபடியே தன் மனைவிய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த்துக்கொண்ட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தன் முதற்பேறான குமாரனைப் பெறுமளவும் அவளை அறியாதிருந்து, அவருக்கு இயேசு என்று 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2026-10-21T01:57:20Z</dcterms:created>
  <dcterms:modified xsi:type="dcterms:W3CDTF">2026-10-21T01:57:20Z</dcterms:modified>
  <dc:title>மத்தேயு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