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ोशिय्याह के पुत्र, यहूदा के राजा यहोयाकीम के राज्य के आरम्भ में यहोवा की ओर से यह वचन यिर्म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स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ने मुझ से यह कहा, बन्धन और जूए बनवा कर अपनी गर्दन पर 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उन्हें एदोम और मोआब और अम्मोन और सोर और सीदोन के राजाओं के पास, उन दूतों के हाथ भेजना जो यहूद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सिदकिय्याह के पास यरूशलेम में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न को उन के स्वामियों के लिये यह कह कर आज्ञा देना, कि, इस्राएल का परमेश्वर सेनाओं का यहोवा 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पने अपने स्वामी से यों कहो कि पृथ्वी को और पृथ्वी पर के मनुष्यों और पशुओं को अपनी बड़ी शक्ति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ाई हुई भुजा के द्वारा मैं ने बनाया, और जिस किसी को मैं चाहता हूँ उसी को मैं उन्हें दिया कर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अब मैं ने ये सब देश, अपने दास बाबुल के राजा नबूकदनेस्सर को आप ही दे दिए हैं; और मैदा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जन्तुओं को भी मैं ने उसे दिया है कि वे उसके आधीन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े सब जातियां उसके और उसके बाद उसके बेटे और पोते के आधीन उस समय तक रहेंगी जब तक उसके भी देश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न आए; तब बहुत सी जातियां और बड़े बड़े राजा उस से भी अपनी सेवा करव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सो जो जाति वा राज्य बाबुल के राजा नबूकदनेस्सर के आधीन न हो और उसका जूआ अपनी गर्दन पर न ले ले,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 को मैं तलवार, महंगी और मरी का दण्ड उस समय तक देता रहूंगा जब तक उसको उसके हाथ के द्वारा मिट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लिये तुम लोग अपने भविष्यद्वक्ताओं और भावी कहने वालों और टोनहों और तांत्रिकों की ओर चित्त म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ओ जो तुम से कहते हैं कि तुम को बाबुल के राजा के आधीन नहीं हो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वे तुम से झूठी भविष्यद्वाणी करते हैं, जिस से तुम अपने अपने देश से दूर हो जाओ और मैं आ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को दूर कर के नष्ट कर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जो जाति बाबुल के राजा का जूआ अपनी गर्दन पर ले कर उसके आधीन रहेगी उसको मैं उसी के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दूंगा; और वह उस में खेती करती हुई बसी रहेगी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हूदा के राजा सिदकिय्याह से भी मैं ने ये बातें कहीं, अपनी प्रजा समेत तू बाबुल के राजा का जू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गर्दन पर ले, और उसके और उसकी प्रजा के आधीन रह कर जीवित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यहोवा ने उस जाति के विषय जो बाबुल के राजा के आधीन न हो, यह कहा है कि वह तलवार, महंगी और म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ाश होगी; तो फिर तू क्यों अपनी प्रजा समेत मरना चाह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भविष्यद्वक्ता तुझ से कहते हैं कि तुझ को बाबुल के राजा के आधीन न होना पड़ेगा, उनकी मत सु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े तुझ से झूठी भविष्यद्वाणी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की यह वाणी है कि मैं ने उन्हें नहीं भेजा, वे मेरे नाम से झूठी भ्किष्यद्वाणी करते हैं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का फल यही होगा कि मैं तुझ को देश से निकाल दूंगा, और तू उन नबियों समेत जो तुझ से भविष्यद्वाणी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नष्ट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ाजकों और साधारण लोगों से भी मैं ने कहा, यहोवा यों कहता है, तुम्हारे जो भविष्यद्वक्ता तु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भविष्यद्वाणी करते हैं कि यहोवा के भवन के पात्र अब शीघ्र ही बाबुल से लौटा दिए जाएंगे, उनके वच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ओर कान मत धरो, क्योंकि वे तुम से झूठी भविष्यद्वाणी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नकी मत सुनो, बाबुल के राजा के आधीन हो कर और उसकी सेवा कर के जीवित र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 नगर क्यों उजाड़ हो जाए? यदि वे भविष्यद्वक्ता भी हों, और यदि यहोवा का वचन उनके पास हो, तो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ओं के यहोवा से बिनती करें कि जो पात्र यहोवा के भवन में और यहूदा के राजा के भवन में और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ह गए हैं, वे बाबुल न जाने प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ोंकि सेनाओं का यहोवा यों कहता है कि जो खम्भे और पीतल की नान्द, गंगाल और कुर्सियां और और पा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नगर में रह ग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िन्हें बाबुल का राजा नबूकदनेस्सर उस समय न ले गया जब वह यहोयाकीम के पुत्र यहूदा के राजा यकोन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और यहूदा और यरूशलेम के सब कुलीनों को बंधुआ कर के यरूशलेम से बाबुल को ले ग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ो पात्र यहोवा के भवन में और यहूदा के राजा के भवन में और यरूशलेम में रह गए हैं, उनके विष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ा परमेश्वर सेनाओं का यहोवा यों कहता है कि वे भी बाबुल में पहुंचाए जाए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जब तक मैं उनकी सुधि न लूं तब तक वहीं रहेंगे, और तब मैं उन्हें लाकर इस स्थान में फिर रख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2026-10-21T08:33:19Z</dcterms:created>
  <dcterms:modified xsi:type="dcterms:W3CDTF">2026-10-21T08:33:19Z</dcterms:modified>
  <dc:title>यिर्मयाह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