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டியன் அற்றுப்போவான், சக்கந்தக்காரன் இல்லாமற்போ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ிப்போகிற மனதை உடையவர்கள் புத்திமான்களாகி, முறுமுறுக்கிறவர்கள் உபதேசம் கற்றுக்கொள்ள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ியேலுக்கு இடுக்கம் உண்டாக்குவேன்; அப்பொழுது துக்கமும் சலிப்பும் உண்டாகும்; அது எனக்கு அரியேலாகத்தான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ിശന്നിരിക്കുന്നവൻ താൻ ഭക്ഷിക്കുന്നു എന്നു സ്വപ്നം കണ്ടിട്ടു ഉണര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ന്നിരിക്കുന്നതുപോലെയും ദാഹിച്ചിരിക്കുന്നവൻ താൻ പാനംചെയ്യുന്നു എന്നു സ്വപ്നം കണ്ടിട്ടു ഉണര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ീണിച്ചും ദാഹിച്ചും ഇരിക്കുന്നതുപോലെയും സീയോൻ പർവ്വതത്തോടു യുദ്ധം ചെയ്യുന്ന സകലജാതിക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ിസ്മയിച്ചു സ്തംഭിച്ചുപോകുവിൻ; അന്ധതപിടിച്ചു കുരുടരായിത്തീരുവിൻ; അവർ മത്ത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കൊണ്ടല്ലതാനും; അവർ ചാഞ്ചാടിനടക്കുന്നു; മദ്യപാനംകൊണ്ട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ഗാഢനിദ്ര നിങ്ങളുടെമേൽ പകർന്നു നിങ്ങളുടെ കണ്ണുകളെ അടെച്ചിരിക്കുന്നു; അവൻ പ്രവാചക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ദർശകന്മാരായ തലവന്മാർക്കും മൂടുപടം 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നിങ്ങൾക്കു സകലദർശനവും മുദ്രയിട്ടിരിക്കുന്ന ഒരു പുസ്തകത്തിലെ വചനങ്ങൾ 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ന്നിരിക്കുന്നു; അതിനെ അക്ഷരവിദ്യയുള്ള ഒരുത്തന്റെ കയ്യിൽ കൊടുത്തു: ഇതൊന്നു വായി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ാൽ അവൻ: എനിക്കു വഹിയാ; അതിന്നു മുദ്രയിട്ടിരിക്കുന്നുവല്ലോ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ല്ല, ആ പുസ്തകം അക്ഷരവിദ്യയില്ലാത്തവന്റെ കയ്യിൽ കൊടുത്തു: ഇതൊന്നു വായിക്കേണം എന്നു പറഞ്ഞാൽ അവ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അക്ഷര വിദ്യയില്ല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ഈ ജനം അടുത്തു വന്നു വായ്കൊണ്ടും അധരംകൊണ്ടും എന്നെ ബഹുമാനിക്കുന്നു; എങ്കിലും തങ്ങളുട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എങ്കൽനിന്നു ദൂരത്തു അകറ്റി വെച്ചിരിക്കുന്നു; എന്നോടുള്ള അവരുടെ ഭക്തി, മനഃപാഠമ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ുഷകല്പനയ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തു കാരണത്താൽ ഞാൻ ഈ ജനത്തിന്റെ ഇടയിൽ ഇനിയും ഒരു അത്ഭുതപ്രവൃത്തി, അത്ഭുതവും ആശ്ചര്യവും ആ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 തന്നേ, ചെയ്യും; അവരുടെ ജ്ഞാനികളുടെ ജ്ഞാനം നശിക്കും; അവരുടെ ബുദ്ധിമാന്മാരുടെ ബുദ്ധ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ഞ്ഞുപോകും എന്നു കർത്താവ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ങ്ങളുടെ ആലോചനയെ യഹോവെക്കു അഗാധമായി മറെച്ചുവെക്കുവാൻ നോക്കുകയും തങ്ങളുടെ പ്രവൃത്ത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ധകാരത്തിൽ ചെയ്കയും: ഞങ്ങളെ ആർ കാണുന്നു? ഞങ്ങളെ ആർ അറിയുന്നു എന്നു പറകയും ചെയ്യുന്നവർക്കു അയ്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യ്യോ, ഇതെന്തൊരു മറിവു! കുശവനും കളിമണ്ണും ഒരുപോലെ എന്നു വിചാരിക്കാമോ? ഉണ്ടാ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വനെക്കുറിച്ചു: അവൻ എന്നെ ഉണ്ടാക്കീട്ടില്ല എന്നും, ഉരുവായതു ഉരുവാക്കിയവനെക്കുറിച്ചു: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യില്ല എന്നും പറയ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നി അല്പകാലംകൊണ്ടു ലെബാനോൻ ഒരു ഉദ്യാനമായി തീരുകയും ഉദ്യാനം വനമായി എണ്ണപ്പെടുകയും ചെയ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ാളിൽ ചെകിടന്മാർ പുസ്തകത്തിലെ വചനങ്ങളെ കേൾക്കുകയും കരുടന്മാരുടെ കണ്ണുകൾ ഇരുളും അന്ധകാ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ി കാണ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ൌമ്യതയുള്ളവർക്കു യഹോവയിൽ സന്തോഷം വർദ്ധിക്കയും മനുഷ്യരിൽ സാധുക്കളായവർ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നിൽ ആനന്ദ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ഷ്കണ്ടൻ നാസ്തിയായും പരിഹാസി ഇല്ലാതെയായും ഇ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രെ വ്യവഹാരത്തിൽ കുറ്റക്കാരാക്കുകയും പട്ടണ വാതിൽക്കൽ ന്യായം വിസ്തരിക്കുന്നവന്നു കണിവെ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നെ നിസ്സാരകാര്യംകൊണ്ടു ബഹിഷ്കരിക്കയും ചെയ്യുന്നവരായി നീതികേടിന്നു ജാഗ്രതയുള്ള ഏ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ക്കപ്പെട്ട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അബ്രാഹാമിനെ വീണ്ടെടുത്ത യഹോവ യക്കോബ്ഗൃഹത്തെക്കുറിച്ച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ോബ് ഇനി ലജ്ജിച്ചുപോകയില്ല; അവന്റെ മുഖം ഇനി വിളറിപ്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അവൻ, അവന്റെ മക്കൾ തന്നേ, തങ്ങളുടെ മദ്ധ്യേ എന്റെ കൈകളുടെ പ്രവൃത്തി കാണുമ്പോൾ അവ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െ വിശുദ്ധീകരിക്കും; അതേ അവർ യാക്കോബിന്റെ പരിശുദ്ധനെ വിശുദ്ധീകരിക്കയും യിസ്രായേലിന്റെ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നോവിഭ്രമമുള്ളവർ ജ്ഞാനം ഗ്രഹിക്കയും പിറുപിറുക്കുന്നവർ ഉപദേശം പഠ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യ്യോ, അരീയേലേ, അരീയേലേ! ദാവീദ് പാളയമിറങ്ങിയിരുന്ന നഗരമേ! ആണ്ടോടു ആണ്ടു കൂട്ടുവിൻ; ഉത്സവ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െക്കു വന്നുകൊണ്ട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ഞാൻ അരീയേലിനെ ഞെരുക്കും; ദുഃഖവും വിലാപവും ഉണ്ടാകും; അതു എനിക്കു അരീയേലായി തന്നേ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നിനക്കു വിരോധമായി ചുറ്റും പാളയമിറങ്ങി വാടകോരി നിന്നെ നിരോധിക്കയും നിന്റെ നേരെ കൊത്ത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ോൾ നീ താണു, നിലത്തുനിന്നു സംസാരിക്കും; നിന്റെ വാക്കു പൊടിയിൽനിന്നു പതുക്കെ 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പ്പാടന്റേതുപോലെ നിന്റെ ഒച്ച നിലത്തുനിന്നു വരും; നിന്റെ വാക്കു പൊടിയിൽനിന്നു ചില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്റെ ശത്രുക്കളുടെ സംഘം നേരിയ പൊടിപോലെയും നിഷ്കണ്ടകന്മാരുടെ കൂട്ടം, പാറിപ്പോകുന്ന പതിർ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; അതു ഒരു ക്ഷണമാത്രകൊണ്ടു പെട്ടെന്നു സം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ടിമുഴക്കത്തോടും ഭൂകമ്പത്തോടും മഹാനാദത്തോടും കൂടെ ചുഴലിക്കാറ്റും കൊടുങ്കാറ്റും ദഹിപ്പ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ഗ്നിജ്വാലയുമായി അതു സൈന്യങ്ങളുടെ യഹോവയാൽ സന്ദർശ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രീയേലിന്റെ നേരെ യുദ്ധം ചെയ്യുന്ന സകലജാതികളുടെയും കൂട്ടം അതിന്നു അതിന്റെ കോട്ടെക്കും നേരെ യു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അതിനെ വിഷമിപ്പിക്കുന്ന ഏവരും തന്നേ, ഒരു സ്വപ്നംപോലെ, ഒരു രാത്രിദർശനംപോലെ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2026-10-20T01:22:22Z</dcterms:created>
  <dcterms:modified xsi:type="dcterms:W3CDTF">2026-10-20T01:22:22Z</dcterms:modified>
  <dc:title>യെശയ്യാവ്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