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லமுள்ள நகரமாம் இயேசு வண்டை
பயமின்றி ஓடி நீ வந்திடுவாய்
சஞ்சலத்தில் வேறு வழியில்லை
சந்ததம் அவர் நம்மைக் காத்துக்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லையில்லா உலகத்தின் அலைகளாலே
அலைந்திடும் பயனென்ன புதல்வனே நீ
விசுவாசக் கப்பலில் சேமமாக
யாத்திரை செய்பவர்க்கு லோகம் வேண்ட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ழுகைப் போல பறந்து நீ உன்னதத்தில்
வாழ்கின்ற வாழ்வையே வாஞ்சித்துக் கொள்
காத்திருந்தால் அவர் ஈந்திடுவார்
பெருக்கமுள்ள பலன் மக்களு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ரணம் தான் வருகினும் பயப்படாதே
விரைந்துன்னைக் கர்த்தர் தாம் காத்திடுவார்
யாதொன்றும் உன்னைப் பயப்படுத்த
எங்குமில்லை யென்று விசுவாசிப்ப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றுதலடையு மாநாடு சென்று
இயேசுவின் மார்பில் நாம் ஆனந்திப்போம்
பரம சுகம் தரும் ஊற்றுகளில்
பரனோடு நித்தியம் வாழ்ந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2026-09-16T18:55:33Z</dcterms:created>
  <dcterms:modified xsi:type="dcterms:W3CDTF">2026-09-16T18:55:33Z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