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0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நீர் செய்த நன்ம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ை எண்ணி முடிய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ெடுப்பேன் நன்றிப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 நாளெல்லாம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 இயேசு ராஜா (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காலை நேரம் தட்டி தட்டி எழுப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கிருபை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மழையில் நனைத்து நன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் நன்றி சொல்ல வைத்தீரையா – 2 ந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த்தின் இரகசியம் அறிந்திட புரி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ெளிச்சம்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அமர்ந்து நான் உம் குர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கும் பாக்கியம்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ஒவ்வோரு நாளும் உணவும் உடையும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த்து வ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ல் சுகம் தந்து ஒரு குறைவி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நடத்தி வ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ுன்பத்தின் பாதையில் நடந்த அந்ந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ச் சென்ற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உம் கரத்தால் அணைத்து அணைத்து தி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தீரையா (ஆறுதல் தந்தீரைய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ூப்பிட்ட நாளில் மறுமொழி கொ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களை நீக்கி கரைகளைப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வே வ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மக்காக வாழ உம் நாமம் சொ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ந்து எடுத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வைத்து ஊழியன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்கி வ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2026-10-30T21:09:24Z</dcterms:created>
  <dcterms:modified xsi:type="dcterms:W3CDTF">2026-10-30T21:09:24Z</dcterms:modified>
  <dc:title>துதிப் பாடல்கள் : 566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