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ாக்காலங்களில் என் படுக்கையிலே என் ஆத்தும நேசரைத் தேடினேன்; தேடியும் நான் அவரைக் காண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ாக்காலங்களில் என் படுக்கையிலே என் ஆத்தும நேசரைத் தேடினேன்; தேடியும் நான் அவரைக் காண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ழுந்து நகரத்தின் வீதிகளிலும் தெருக்களிலும் திரிந்து, என் ஆத்தும நேசரைத் தேடுவேன் என்றேன்; தேடியும் நான் அவரைக் காண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ழுந்து நகரத்தின் வீதிகளிலும் தெருக்களிலும் திரிந்து, என் ஆத்தும நேசரைத் தேடுவேன் என்றேன்; தேடியும் நான் அவரைக் காண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கரத்திலே திரிகிற காவலாளர் என்னைக் கண்டார்கள் என் ஆத்துமநேசரைக் கண்டீர்களா என்று அவர்களைக் கே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கரத்திலே திரிகிற காவலாளர் என்னைக் கண்டார்கள் என் ஆத்துமநேசரைக் கண்டீர்களா என்று அவர்களைக் கே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வர்களை விட்டுக் கொஞ்சதூரம் கடந்துபோனவுடனே, என் ஆத்தும நேசரைக் கண்டேன்; அவரை நான் என் தாயின் வீட்டிலும் என்னைப் பெற்றவளின் அறையிலும் கொண்டுவந்து விடுமட்டும் விடாமல் பற்றிக்கொண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வர்களை விட்டுக் கொஞ்சதூரம் கடந்துபோனவுடனே, என் ஆத்தும நேசரைக் கண்டேன்; அவரை நான் என் தாயின் வீட்டிலும் என்னைப் பெற்றவளின் அறையிலும் கொண்டுவந்து விடுமட்டும் விடாமல் பற்றிக்கொண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வர்களை விட்டுக் கொஞ்சதூரம் கடந்துபோனவுடனே, என் ஆத்தும நேசரைக் கண்டேன்; அவரை நான் என் தாயின் வீட்டிலும் என்னைப் பெற்றவளின் அறையிலும் கொண்டுவந்து விடுமட்டும் விடாமல் பற்றிக்கொண்ட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ின் குமாரத்திகளே! எனக்குப் பிரியமானவளுக்கு மனதாகுமட்டும் நீங்கள் அவளை விழிக்கப்பண்ணாமலும் எழுப்பாமலுமிருக்கும்படி வெளிமான்கள்மேலும் வெளியின் மரைகள்மேலும் உங்களை ஆணையிட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ின் குமாரத்திகளே! எனக்குப் பிரியமானவளுக்கு மனதாகுமட்டும் நீங்கள் அவளை விழிக்கப்பண்ணாமலும் எழுப்பாமலுமிருக்கும்படி வெளிமான்கள்மேலும் வெளியின் மரைகள்மேலும் உங்களை ஆணையிட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்ளைப்போளத்தினாலும் சாம்பிராணியினாலும் வர்த்தகருடைய சகலவித கந்தப்பொடியினாலும் உண்டாகிய வாசனையை வீசி, தூபஸ்தம்பங்களைப்போல் வனாந்தரத்திலிருந்து வருகிற இவர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்ளைப்போளத்தினாலும் சாம்பிராணியினாலும் வர்த்தகருடைய சகலவித கந்தப்பொடியினாலும் உண்டாகிய வாசனையை வீசி, தூபஸ்தம்பங்களைப்போல் வனாந்தரத்திலிருந்து வருகிற இவர் யா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சாலொமோனுடைய மஞ்சம்; இஸ்ரவேலின் சவுரியவான்களில் அறுபது சவுரியவான்கள் அதைச் சுற்றி நிற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ர்களெல்லாரும் பட்டயம் பிடித்து, யுத்தத்துக்குப் பழகினவர்களாயிருக்கிறார்கள்; இராக்கால பயத்தினிமித்தம் அவனவனுடைய பட்டயம் அவனவன் அரையில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ர்களெல்லாரும் பட்டயம் பிடித்து, யுத்தத்துக்குப் பழகினவர்களாயிருக்கிறார்கள்; இராக்கால பயத்தினிமித்தம் அவனவனுடைய பட்டயம் அவனவன் அரையில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லொமோன் ராஜா தனக்கு லீபனோனின் மரத்தினால் ஒரு இரதத்தைப் பண்ணுவித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தூண்களை வெள்ளியினாலும், அதின் தட்டைப் பொன்னினாலும், அதின் ஆசனத்தை இரத்தாம்பரத்தினாலும் பண்ணுவித்தார்; அதின் உட்புறத்திலே எருசலேமின் குமாரத்திகளினிமித்தம் நேசம் என்னும் சமுக்காளம் விரித்த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தூண்களை வெள்ளியினாலும், அதின் தட்டைப் பொன்னினாலும், அதின் ஆசனத்தை இரத்தாம்பரத்தினாலும் பண்ணுவித்தார்; அதின் உட்புறத்திலே எருசலேமின் குமாரத்திகளினிமித்தம் நேசம் என்னும் சமுக்காளம் விரித்த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் குமாரத்திகளே! நீங்கள் புறப்பட்டுப்போய், ராஜாவாகிய சாலொமோனின் கலியாண நாளிலும், மனமகிழ்ச்சியின் நாளிலும் அவருடைய தாயார் அவருக்குச் சூட்டின முடியோடிருக்கிற அவரைப் பா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ீயோன் குமாரத்திகளே! நீங்கள் புறப்பட்டுப்போய், ராஜாவாகிய சாலொமோனின் கலியாண நாளிலும், மனமகிழ்ச்சியின் நாளிலும் அவருடைய தாயார் அவருக்குச் சூட்டின முடியோடிருக்கிற அவரைப் பார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2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ারারাত ধরে আমি আমার প্রেমিককে কামনা করে বিছানায পড়ে ছিলাম| যাকে আমি ভালোবাসি তাকে খুঁজেছ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আমি তাকে পাই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শয্যা ত্যাগ করে এখনি উঠে পড়বো! আমি সারা শহরে ঘুরবো| প্রত্যেকটি রাস্তার চৌমাথায় আ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বাসার মানুষ খুঁজবো| আমি তাকে অনেক খুঁজেছি, কিন্তু আমি তাকে পাই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নগরে যারা পাহারা দেয় সেই প্রহরীরা আমায় দেখেছে| আমি তাদের জিজ্ঞাসা করলাম, “যাকে আমি ভালোবাস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কি তাকে দেখেছ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হরীদের অতিক্রম করার পরেই আমি আমার ভালবাসার মানুষকে খুঁজে পেলাম! আমি তাকে জড়িয়ে ধরলাম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তক্ষণ পর্য়ন্ত না আমার মায়ের বাড়ীতে এবং য়ে ঘরে মা আমায় জন্ম দিয়েছিলেন সেখানে এলাম, ততক্ষণ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য়েতে দি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জেরুশালেমের রমণীগণ, গজলা হরিণ এবং বন্য হরিণের নামে আমার কাছে প্রতিশ্রুতি কর| যতক্ষণ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বাসনা না করি, ততক্ষণ প্রেমকে জাগ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রুভূমি থেকে কে ঐ রমণী আসছে? সে গুগ্গুল্, ধূনো ও বিদেশী মশলার গন্ধ নিয়ে একটা ধোঁযার মেঘ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ঐ দেখ, শলোমনের পাল্কী| ইস্রায়েলের শক্তিশালী 60 জন সৈন্য তাঁকে ঘিরে আ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ওরা প্রত্যেকেই সুদক্ষ যোদ্ধা; রাতে য়ে কোন আক্রমণের মুখোমুখি হবার জন্য ওদের তরবারি সব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তুত আছ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রাজা শলোমন তাঁর নিজের জন্য লিবানোনের এরস কাঠ দিয়ে একটি ভ্রমণের সিংহাসন বান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র স্তম্ভগুলি রূপোর তৈরী| ভিত্তিটি সোনা দিয়ে তৈরী| এর আসনখানি বেগুনী রঙের কাপড়ে ঢাকা|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নখানি জেরুশালেমের নারীদের ভালোবাসার দ্বারাখচিত ও অলংকৃ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ে সিয়োনের রমণীরা, তোমরা বেরিয়ে এসে রাজা শলোমনকে দেখ, তাঁর আনন্দের দিনে তাঁর বিয়ের দিনে,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 য়ে মুকুট পরিযে দিয়েছেন তাঁর মাথায়, তা দেখ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2026-10-20T11:00:09Z</dcterms:created>
  <dcterms:modified xsi:type="dcterms:W3CDTF">2026-10-20T11:00:09Z</dcterms:modified>
  <dc:title>পরম গীত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