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06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ம்பி யாரும் மாண்ட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ண்டதில்லை மாண்ட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ன்பங்கள் பலமாய் நெருங்கி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ல்லைகள் என்னை அணுகி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்க வல்லவர் காக்க வ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்க வல்லவர் காக்க வல்லவர் – (உம்மை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ிங்கத்தின் குட்டிகள் தாழ்சியுற்ற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ங்கம் வராதென்னைக் காத்திடுவ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ங்குவீர் பெலன் ஓங்குவீர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ுவீர் துயர் நீக்குவீர் (உம்மை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ிறுத்திடுவீர் என்னை களங்கமி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றுத்து என் குறைகள் யாவையும் அக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ப்பீரே என்னை காப்ப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ம் செய்வீரே முக்தி சேர்ப்பீரே – (உம்மை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ாரகைப் போல் இலங்கின சு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 விட்டோடி மறந்து வி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க்காட்டவும் பாதுகாக்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ம் சேர்க்கவும் வல்லவர் – (உம்மை)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ாட்சியிலே இன்றும் வந்திடுவ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லே என்னை சேர்த்துக் கொள்வ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வர் நீரே வ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நல்லவர் என்றும் நல்லவர் – (உம்மை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2026-10-31T22:06:34Z</dcterms:created>
  <dcterms:modified xsi:type="dcterms:W3CDTF">2026-10-31T22:06:34Z</dcterms:modified>
  <dc:title>துதிப் பாடல்கள் : 707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