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றையிருப்புக்குப் போகிறவனைப்போல் உன் சாமான்களை நீ பகற்காலத்திலே அவர்கள் கண்களுக்கு முன்பாக வெளியே வைத்து, நீ சாயங்காலத்திலே அவர்கள் கண்களுக்கு முன்பாகச் சிறையிருப்புக்குப் போகிறவனைப்போல புறப்படு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டியற்காலத்த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கலகவீட்டாராகிய இஸ்ரவேல் வம்சத்தார் உன்னை பார்த்து: நீ செய்கிறது என்னவென்று உன்னைக் கேட்டார்கள் அல்லவ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 நான் அவர்களை ஜாதிகளுக்குள்ளே தூற்றி, அவர்களை தேசங்களிலே சிதறட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உன் அப்பத்தை நடுக்கத்தோடே புசித்து, உன் தண்ணீரைத் தத்தளிப்போடும் விசாரத்தோடும் குட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டியேறியிருக்கிற பட்டணங்கள் வனாந்தரங்களாகி, தேசம் பாழாய்ப்போகும்;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ின் நடுவில் இனிச் சகல கள்ளத்தரிசனமும் முகஸ்துதியான குறிசொல்லுதலும் இராமற்போ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ின் நடுவில் இனிச் சகல கள்ளத்தரிசனமும் முகஸ்துதியான குறிசொல்லுதலும் இராமற்போ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થી મને યહોવાની વાણી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ું બંડખોરોની જમાતની વચ્ચે વસે છે. એ લોકો છતી આંખે દેખતા નથી, છતે ક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તા નથી. એ તો બંડખોરોની જમા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હે મનુષ્યના પુત્ર, તું દેશવટે જવાનો હોય એમ સરસમાન બાંધી લે અને ધોળે દિવસે સૌના દેખતાં ચા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; તેમના દેખતાં તું બીજે જવા નીકળી પડ. તે બળવાખોરો કદાચ તને જુએ પણ ખર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તારી મુસાફરીનો સામાન બાંધીને તેઓ જુએ તેમ દિવસ દરમ્યાન તારા ઘરમાંથી બહાર કાઢી લાવ. પછ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ીઓને દૂરના દેશોમાં લઇ જવામાં આવે છે તે પ્રમાણે સાંજે તેઓની હાજરીમાં ઘરમાંથી બહાર નીકળી પ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ાં દેખતાં નગરની ભીતમાં બાકોરું પાડી તેમાંથી તારો સામાન ઊંચકીને લઇ 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નાં દેખતાં તું તારો સામાન ખભે ચઢાવ અને અંધારામાં ચાલી નીકળજે. તારું મોઢું ઢાંકી દેજ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ુબાજુ જોઇશ નહિ. આ બધું ઇસ્રાએલીઓને ચેતવણીરૂપ થઇ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એ મને જે કહ્યું હતું તે પ્રમાણે મેં બરાબર કર્યું. મેં દેશવટે જવા માટે બાંધીને તૈયાર કર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ાન દિવસે બહાર કાઢયો. સાંજે મારા હાથે જ મેં ભીંતમાં બાકોરું પાડ્યું અને લોકોના દેખતાં જ રાત્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સામાન મારા ખભે મુકીને ચાલી નીક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ીજા દિવસે સવારે યહોવાનું વચન મારી પાસે આવ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હે મનુષ્યના પુત્ર, આ બંડખોર ઇસ્રાએલી લોકોએ પૂછયું છે કે, આ સર્વનો અર્થ શ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ું તેમને કહે કે, આ યહોવાના વચન છે: આ દેવવાણી યરૂશાલેમના રાજકર્તા માટે અને ત્યાં વસત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ું તેઓને સમજાવ; ‘હું હઝકિયેલ તમારે માટે નિશાનીરૂપ છું. મેં જે કર્યું છે તે કરવાનો તમારો વ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, તમારે દેશવટે નીકળવું પડશે અને કેદ ભોગવવી પડ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ા રાજા પણ આ જ પ્રમાણે તેનાથી ઊંચકી શકાય તેટલો સામાન ઊંચકીને નીકળશે અને ભીંતના બાકોરામાં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જશે. તે પોતાનું મોઢું ઢાંકી દેશે જેથી તે જોઇ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તેને મારી જાળમાં ફસાવીને ખાલદીઓનાં દેશ બાબિલમાં લઇ જઇશ. પરંતુ તે જોઇ શકશે નહિ અને ત્ય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ેના બધા દરબારીઓને, અંગરક્ષકોને અને સમગ્ર સેનાને ચારે દિશામાં વેરવિખેર કરી નાખીશ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ઘાડી તરવારે તેમનો પીછો પક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તેઓને જ્યારે વિવિધ પ્રજાઓમાં વિખેરી નાખીશ ત્યારે તેઓ જાણ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હું તેઓમાંના થોડાને યુદ્ધ, ભૂખમરો, અને રોગચાળામાંથી ઉગારી લઇશ, જેથી તેઓ જે પ્રજાઓમાં જઇને વસ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ે ત્યાં કબૂલ કરે કે તેમનાં કૃત્યો કેટલાં અધમ હતાં, અને ત્યારે તેમને ખબર પડ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મને યહોવાની વાણી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ે મનુષ્યના પુત્ર, તારે જમતી વખતે ધ્રુજવું અને જળપાન કરતી વખતે ભય અને ચિંતાથી થરથ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ધા લોકોને કહેજે કે, ઇસ્રાએલમાં હજી પણ વસતાં યરૂશાલેમના વતનીઓ માટે યહોવા મારા માલિકના આ વચન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ડરતા ડરતા ખાશે અને ચિંતાતુર થઇને પાણી પીશે. તેમના દેશમાં વસતી દરેકે દરેક વ્યકિત હિંસક છે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વેરાન બનાવી દે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ારા નગરો તારાજ થઇ જશે અને તમારાં ખેતરો વેરાન થઇ જશે. ત્યારે તમે જાણશો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ફરીથી યહોવાએ મ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હે મનુષ્યના પુત્ર, ઇસ્રાએલમાં લોકો આ કહેવતને વારંવાર ટાંકે છે તે શું છે:વખત વહી જાય છે અને એ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વાણી સાચી પડ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તું એમને કહે: આ યહોવાના વચન છે. હું એ કહેવત જૂઠી પાડીશ, ઇસ્રાએલમાં એ હવે કદી ઉચ્ચારાશ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બદલે તેઓ કહેશે;સમય આવ્યો છે અને એકેએક ભવિષ્યવાણી સાચી પડવાની જ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હવે પછી ઇસ્રાએલ પ્રજામાં વ્યર્થ સંદર્શન થશે નહિ. અને લોકોને ખુશ રાખવા જૂઠી પ્રબોધવાણી પ્રગટ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કારણ કે હું, યહોવા, મારે જે કહેવું હશે તે કહીશ અને જે કહીશ તે સાચું પડશે. એમાં વિલંબ નહિ થાય. 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ડખોર ઇસ્રાએલીઓ, હું આ તમારા જીવનકાળ દરમ્યાન જ કરીશ.” આ યહોવા મારા માલિકના વચ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યહોવાનું વચન મારી પાસે આવ્યું અને તેણે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હે મનુષ્યના પુત્ર, ઇસ્રાએલીઓ એમ માને છે કે તને જે દર્શન થાય છે તે તો દૂરના ભવિષ્યનું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જે ભાખે છે તે કઇં આજે ફળવાન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થી એ લોકોને કહે કે, ‘આ યહોવા મારા માલિકના વચન છે: હવે મારા વચનો પૂરાં કરવામાં વિલંબ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વચન જે હું બોલ્યો છું તે ફળીભૂત થશે.”‘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2026-10-22T08:46:37Z</dcterms:created>
  <dcterms:modified xsi:type="dcterms:W3CDTF">2026-10-22T08:46:37Z</dcterms:modified>
  <dc:title>એઝેકિયેલ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