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ரளான ஐசுவரியத்தைப்பார்ககிலும் நற்கீர்த்தியே தெரிந்துகொள்ளப்படத்தக்கது; பொன் வெள்ளியைப்பார்க்கிலும் தயையே நல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ஐசுவரியவானும் தரித்திரனும் ஒருவரையொருவர் சந்திக்கிறார்கள்; அவர்கள் அனைவரையும் உண்டாக்கினவர் கர்த்த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வேகி ஆபத்தைக் கண்டு மறைந்துகொள்ளுகிறான்; பேதைகள் நெடுகப்போய் தண்டிக்கப்ப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ழ்மைக்கும் கர்த்தருக்குப் பயப்படுதலுக்கும் வரும் பலன் ஐசுவரியமும் மகிமையும் ஜீவனும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றுபாடுள்ளவனுடைய வழியிலே முள்ளுகளும் கண்ணிகளுமுண்டு; தன் ஆத்துமாவைக் காக்கிறவன் அவைகளுக்குத் தூரமாய் விலகிப்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ள்ளையானவன் நடக்கவேண்டிய வழியிலே அவனை நடத்து; அவன் முதிர்வயதிலும் அதை விடாதிரு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சுவரியவான் தரித்திரனை ஆளுகிறான்; கடன் வாங்கினவன் கடன் கொடுத்தவனுக்கு அடிம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ியாயத்தை விதைக்கிறவன் வருத்தத்தை அறுப்பான்; அவன் உக்கிரத்தின் மிலாறு ஒழ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ுணைக்கண்ணன் ஆசீர்வதிக்கப்படுவான்; அவன் தன் ஆகாரத்தில் தரித்திரனுக்குக் கொட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ியாசக்காரனைத் துரத்திவிடு; அப்பொழுது வாது நீங்கும், விரோதமும் அவமானமும் ஒழ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 இருதயத்தை விரும்புகிறவனுடைய உதடுகள் இனிமையானவைகள்; ராஜா அவனுக்குச் சிநேகிதனா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ஞானத்தைக் காக்கும்; துரோகிகளின் வார்த்தைகளையோ அவர் தாறுமாறாக்க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ெளியிலே சிங்கம், வீதியிலே கொலையுண்பேன் என்று சோம்பேறி சொல்ல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ஸ்திரீகளின் வாய் ஆழமான படுகுழி; கர்த்தருடைய கோபத்திற்கு ஏதுவானவன் அதிலே விழ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ள்ளையின் நெஞ்சில் மதியீனம் ஒட்டியிருக்கும்; அதைத் தண்டனையின் பிரம்பு அவனைவிட்டு அகற்ற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க்கு அதிகம் உண்டாகத் தரித்திரனை ஒடுக்குகிறவன் தனக்குக் குறைச்சலுண்டாகவே ஐசுவரியவானுக்குக் கொட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ெவியைச் சாய்த்து, ஞானிகளுடைய வார்த்தைகளைக் கேட்டு, என் போதகத்தை உன் இருதயத்தில் வ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உன் உள்ளத்தில் காத்து, அவைகளை உன் உதடுகளில் நிலைத்திருக்கப்பண்ணும்போது, அது இன்ப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ம்பிக்கை கர்த்தர்மேல் இருக்கும்படி, இன்றையதினம் அவைகளை உனக்குத் தெரியப்படுத்த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த்திய வார்த்தைகளின் யதார்த்தத்தை நான் உனக்குத் தெரிவிக்கும்படிக்கும், நீ உன்னை அனுப்பினவர்களுக்குச் சத்திய வார்த்தைகளை மறுமொழியாகச் சொல்லும்படி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ோசனையையும் ஞானத்தையும்பற்றி நான் உனக்கு முக்கியமானவைகளை எழுதவில்லைய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ழையாயிருக்கிறான் என்று ஏழையைக் கொள்ளையிடாதே; சிறுமையானவனை நியாயஸ்தலத்தில் உபத்திரவப்படுத்த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ுக்காக வழக்காடி, அவர்களைக் கொள்ளையிடுகிறவர்களுடைய பிராணனைக் கொள்ளையி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க்காரனுக்குத் தோழனாகாதே; உக்கிரமுள்ள மனுஷனோடே நடவ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ச் செய்தால், நீ அவனுடைய வழிகளைக் கற்றுக்கொண்டு, உன் ஆத்துமாவுக்குக் கண்ணியை வருவி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ையடித்து உடன்பட்டு, கடனுக்காகப் பிணைப்படுகிறவர்களில் ஒருவனாக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லுத்த உனக்கு ஒன்றுமில்லாதிருந்தால், நீ படுத்திருக்கும் படுக்கையையும் அவன் எடுத்துக்கொள்ளவேண்டியதாகு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பிதாக்கள் நாட்டின பூர்வ எல்லைக்குறியை மாற்றா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வேலையில் ஜாக்கிரதையாயிருக்கிறவனை நீ கண்டால், அவன் நீசருக்கு முன்பாக நில்லாமல், ராஜாக்களுக்கு முன்பாக நிற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గొప్ప ఐశ్వర్యముకంటె మంచి పేరును వెండి బంగారములకంటె దయయు కోరదగ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ఐశ్వర్యవంతులును దరిద్రులును కలిసియుందురు వారందరిని కలుగజేసినవాడు యెహోవా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బుద్ధిమంతుడు అపాయము వచ్చుట చూచి దాగును జ్ఞానములేనివారు యోచింపక ఆపదలో 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యందు భయభక్తులు కలిగియుండుట వినయ మునకు ప్రతిఫలము ఐశ్వర్యమును ఘనతయు జీవమును దానివలన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ుండ్లును ఉరులును మూర్ఖుల మార్గములో ఉన్నవి తన్ను కాపాడుకొనువాడు వాటికి దూర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ాలుడు నడువవలసిన త్రోవను వానికి నేర్పుము వాడు పెద్దవాడైనప్పుడు దానినుండి తొలగిపో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ఐశ్వర్యవంతుడు బీదలమీద ప్రభుత్వము చేయును అప్పుచేయువాడు అప్పిచ్చినవానికి దాస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ౌష్ట్యమును విత్తువాడు కీడును కోయును వాని క్రోధమను దండము కాల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యాదృష్టిగలవాడు తన ఆహారములో కొంత దరిద్రుని కిచ్చును అట్టివాడు దీవెన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ిరస్కారబుద్ధిగలవాని తోలివేసినయెడల కలహములు మానును పోరు తీరి అవమానము మాన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హృదయశుద్ధిని ప్రేమించుచు దయగల మాటలు పలుకువానికి రాజు స్నేహిత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చూపులు జ్ఞానముగలవానిని కాపాడును. విశ్వాసఘాతకుల మాటలు ఆయన వ్యర్థ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ోమరిబయట సింహమున్నది వీధులలో నేను చంపబడుదున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ేశ్య నోరు లోతైనగొయ్యి యెహోవా శాపము నొందినవాడు దానిలో 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ాలుని హృదయములో మూఢత్వము స్వాభావికముగా పుట్టును శిక్షాదండము దానిని వానిలోనుండి తోల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లాభమునొందవలెనని దరిద్రులకు అన్యాయము చేయు వానికిని ధనవంతుల కిచ్చువానికిని నష్టమే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చెవి యొగ్గి జ్ఞానుల ఉపదేశము ఆలకింపుము నేను కలుగజేయు తెలివిని పొందుటకు మనస్సు 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అంతరంగమందు వాటిని నిలుపుకొనుట ఎంతో మంచిది పోకుండ అవి నీ పెదవులమీద ఉండ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యెహోవాను ఆశ్రయించునట్లు నీకు నీకే గదా నేను ఈ దినమున వీటిని ఉపదేశించి యున్నా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ిన్ను పంపువారికి నీవు సత్యవాక్యములతో ప్రత్యుత్తర మిచ్చునట్లు సత్యప్రమాణము నీకు తెలియజ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లోచనయు తెలివియుగల శ్రేష్ఠమైన సామెతలు నేను నీకొరకు రచ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రిద్రుడని దరిద్రుని దోచుకొనవద్దు గుమ్మమునొద్ద దీనులను బాధపరచ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 వారి పక్షమున వ్యాజ్యెమాడును ఆయన వారిని దోచుకొనువారి ప్రాణమును దోచు 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ోపచిత్తునితో సహవాసము చేయకుము క్రోధముగలవానితో పరిచయము కలిగి యుండ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వు వాని మార్గములను అనుసరించి నీ ప్రాణమునకు ఉరి తెచ్చుకొందువ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చేతిలో చెయ్యి వేయువారితోను అప్పులకు పూటబడువారితోను చేర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చెల్లించుటకు నీయొద్ద ఏమియు లేకపోగా వాడు నీ క్రిందనుండి నీ పరుపు తీసికొనిపో 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పితరులు వేసిన పురాతనమైన పొలిమేర రాతిని నీవు తీసివే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తన పనిలో నిపుణతగలవానిని చూచితివా? అల్పులైనవారి యెదుట కాదు వాడు రాజుల యెదు టనే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2026-10-20T02:02:35Z</dcterms:created>
  <dcterms:modified xsi:type="dcterms:W3CDTF">2026-10-20T02:02:35Z</dcterms:modified>
  <dc:title>సామెతలు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