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ுதயம் நல்ல விசேஷத்தினால் பொங்குகிறது; நான் ராஜாவைக் குறித்துப் பாடின கவியைச் சொல்லுகிறேன்; என் நாவு விரைவாய் எழுதுகிறவனுடைய எழுத்தாண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ுதயம் நல்ல விசேஷத்தினால் பொங்குகிறது; நான் ராஜாவைக் குறித்துப் பாடின கவியைச் சொல்லுகிறேன்; என் நாவு விரைவாய் எழுதுகிறவனுடைய எழுத்தாண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 மனுபுத்திரரிலும் நீர் மகா சவுந்தரியமுள்ளவர்; உம்முடைய உதடுகளில் அருள் பொழிகிறது; ஆகையால் தேவன் உம்மை என்றென்றைக்கும் ஆசீர்வதி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 மனுபுத்திரரிலும் நீர் மகா சவுந்தரியமுள்ளவர்; உம்முடைய உதடுகளில் அருள் பொழிகிறது; ஆகையால் தேவன் உம்மை என்றென்றைக்கும் ஆசீர்வதி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ரியவானே, உமது மகிமையும் உமது மகத்துவமுமாகிய உம்முடைய பட்டயத்தை நீர் உம்முடைய அரையிலே கட்டிக்கொண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ும், நீதியுடன் கூடிய சாந்தத்தினிமித்தமும், உமது மகத்துவத்திலே ஜெயமாக ஏறிவாரும்; உமது வலதுகரம் பயங்கரமானவைகளை உமக்கு விளங்கப்பண்ண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ும், நீதியுடன் கூடிய சாந்தத்தினிமித்தமும், உமது மகத்துவத்திலே ஜெயமாக ஏறிவாரும்; உமது வலதுகரம் பயங்கரமானவைகளை உமக்கு விளங்கப்பண்ண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அம்புகள் கூர்மையானவைகள், அவைகள் ராஜாவுடைய சத்துருக்களின் இருதயத்திற்குள் பாயும்; ஜனசதளங்கள் உமக்குக் கீழே விழ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உமது சிங்காசனம் என்றென்றைக்குமுள்ளது, உமது ராஜ்யத்தின் செங்கோல் நீதியுள்ள செங்கோல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நீதியை விரும்பி, அக்கிரமத்தை வெறுக்கிறீர்; ஆதலால் தேவனே, உம்முடைய தேவன் உமதுதோழரைப் பார்க்கிலும் உம்மை ஆனந்த தைலத்தினால் அபிஷேகம்பண்ண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நீதியை விரும்பி, அக்கிரமத்தை வெறுக்கிறீர்; ஆதலால் தேவனே, உம்முடைய தேவன் உமதுதோழரைப் பார்க்கிலும் உம்மை ஆனந்த தைலத்தினால் அபிஷேகம்பண்ண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ந்தத்தினால் செய்த அரமனைகளிலிருந்து புறப்படுகையில், நீர் மகிழும்படி உமது வஸ்திரங்களெல்லாம் வெள்ளைப்போளம் சந்தனம் இலவங்கம் இவைகளின் வாசனை பொருந்தியத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ந்தத்தினால் செய்த அரமனைகளிலிருந்து புறப்படுகையில், நீர் மகிழும்படி உமது வஸ்திரங்களெல்லாம் வெள்ளைப்போளம் சந்தனம் இலவங்கம் இவைகளின் வாசனை பொருந்தியத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நாயகிகளுக்குள்ளே அரசரின் குமாரத்திகளுண்டு ராஜஸ்திரீ ஓப்பீரின் தங்கம் அணிந்தவளாய் உமது வலதுபாரிசத்தில் நிற்கி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நாயகிகளுக்குள்ளே அரசரின் குமாரத்திகளுண்டு ராஜஸ்திரீ ஓப்பீரின் தங்கம் அணிந்தவளாய் உமது வலதுபாரிசத்தில் நிற்கி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ுமாரத்தியே நீ உன் செவியைச் சாய்த்து சிந்தித்துக்கொள்; உன் ஜனத்தையும் உன் தகப்பன் வீட்டையும் மறந்துவிட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ராஜா உன் அழகில் பிரியப்படுவார்; அவர் உன் ஆண்டவர். ஆகையால் அவரைப் பணிந்துகொ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ீரு குமாரத்தி காணிக்கை கொண்டுவருவாள்; ஜனங்களில் ஐசுவரியவான்களும் உன் தயவை நாடி வணங்க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குமாரத்தி உள்ளாக பூரண மகிமையுள்ளவள்; அவள் உடை பொற்சரிகைய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த்திரத்தையலாடை தரித்தவளாய், ராஜாவினிடத்தில் அழைத்துக்கொண்டு வரப்படுவாள்; அவள் பின்னாலே செல்லும் அவளுடைய தோழிகளாகிய கன்னிகைகள் உம்மிடத்தில் கூட்டிக்கொண்டுவரப்பட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த்திரத்தையலாடை தரித்தவளாய், ராஜாவினிடத்தில் அழைத்துக்கொண்டு வரப்படுவாள்; அவள் பின்னாலே செல்லும் அவளுடைய தோழிகளாகிய கன்னிகைகள் உம்மிடத்தில் கூட்டிக்கொண்டுவரப்ப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மகிழ்ச்சியோடும் களிப்போடும் வந்து ராஜ அரமனைக்குள் பிரவேசி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பிதாக்களுக்குப் பதிலாக உமது குமாரர் இருப்பார்கள்; அவர்களைப் பூமியெங்கும் பிரபுக்களாக வைப்ப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நாமத்தை எல்லாத் தலைமுறைகளிலும் பிரஸ்தாபப்படுத்துவேன், இதினிமித்தம் ஜனங்கள் உம்மை என்றென்றைக்குமுள்ள சதாகாலங்களிலும் துதி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நாமத்தை எல்லாத் தலைமுறைகளிலும் பிரஸ்தாபப்படுத்துவேன், இதினிமித்தம் ஜனங்கள் உம்மை என்றென்றைக்குமுள்ள சதாகாலங்களிலும் துதி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ಹೃದಯವು ಒಂದು ದಿವ್ಯ ವಿಷಯವನ್ನು ರಚಿಸುತ್ತಿರುವದು; ಅರಸನನ್ನು ಕುರಿತು ನಾನು ಮಾಡಿದ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ವರಿಸುತ್ತೇನೆ; ನನ್ನ ನಾಲಿಗೆಯು ಬರೆಯುವವನ ಲೇಖನಿಯಂತೆ ಸಿದ್ಧ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ಮನುಷ್ಯರ ಮಕ್ಕಳಿಗಿಂತ ಅತಿ ಸುಂದರ ನಾಗಿದ್ದೀ; ನಿನ್ನ ತುಟಿಗಳಲ್ಲಿ ಕೃಪೆಯು ಹೊಯಿದದೆ; ಆದದರಿಂದ 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ೆಂದಿಗೂ ನಿನ್ನನ್ನು ಆಶೀ ರ್ವದ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ಪರಾಕ್ರಮಿಯೇ, ನಿನ್ನ ಮಹಿಮೆಯಿಂದಲೂ ಘನತೆಯಿಂದಲೂ ನಿನ್ನ ಕತ್ತಿಯನ್ನು ಸೊಂಟಕ್ಕೆ ಬಿಗಿ ದು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ಸತ್ಯತೆ ಸಾತ್ವಿಕತೆ ನೀತಿಗೋಸ್ಕರವೂ ನಿನ್ನ ಘನತೆಯಿಂದ ಅಭಿವೃದ್ಧಿಹೊಂದಿ ಸವಾರಿಮಾಡು; ನಿನ್ನ ಬಲಗ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ಂಕರವಾದವುಗಳನ್ನು ನಿನಗೆ ಕಲ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 ಹದವಾದ ಬಾಣಗಳು ಅರಸನ ಶತ್ರು ಗಳ ಹೃದಯದಲ್ಲಿ ನೆಟ್ಟಿವೆ; ಅವುಗಳಿಂದ ಜನರು ನಿನ್ನ ಕೆಳಗೆ ಬೀಳುತ್ತಾ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 ದೇವರೇ, ನಿನ್ನ ಸಿಂಹಾಸ ನವು ಎಂದೆಂದಿಗೂ ಇರುವದು; ನಿನ್ನ ರಾಜ್ಯದಂಡವು ನ್ಯಾಯದಂಡ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ನು ನೀತಿಯನ್ನು ಪ್ರೀತಿ ಮಾಡುತ್ತೀ; ದುಷ್ಟತ್ವವನ್ನು ಹಗೆಮಾಡುತ್ತೀ; ಆದದ ರಿಂದ ದೇವರು, ನಿನ್ನ ದೇವರು,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ಿಗರಿಗಿಂತ ಹೆಚ್ಚಾಗಿ ನಿನ್ನನ್ನು ಆನಂದ ತೈಲದಿಂದ ಅಭಿಷೇಕಿಸಿ 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 ವಸ್ತ್ರಗಳೆಲ್ಲಾ ಬೋಳವು ಅಗರು ದಾಲ್ಚಿನ್ನಿ ಇವುಗಳ ಸುವಾಸನೆಯಿಂದ ಇರುತ್ತವೆ. ಇವುಗಳಿಂದ ಅವರು ದಂತ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ಮನೆಗಳೊಳಗಿಂದ ನಿನ್ನನ್ನು ಸಂತೋಷಪಡ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ರಸುಗಳ ಕುಮಾರ್ತೆ ಯರು ನಿನ್ನ ಗೌರವವುಳ್ಳ ಸ್ತ್ರೀಯರಲ್ಲಿ ಇದ್ದಾರೆ; ರಾಣಿಯು ಓಫಿರ್‌ ಬಂಗಾರವನ್ನು ಧರಿಸ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ಬಲಗಡೆಯಲ್ಲಿ ನಿಂತಿದ್ದ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ಓ ಮಗಳೇ, ಕಿವಿಗೊಟ್ಟು ಕೇಳಿ ಆಲೋಚಿಸು, ನಿನ್ನ ಸ್ವಂತ ಜನರನ್ನು ನಿನ್ನ ತಂದೆಯ ಮನೆಯನ್ನು ಮರೆತುಬಿ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ಅರಸನು ನಿನ್ನ ಸೌಂದರ್ಯ ವನ್ನು ಬಹಳವಾಗಿ ಅಪೇಕ್ಷಿಸುವನು; ಆತನೇ ನಿನ್ನ ಕರ್ತನು; ಆತನನ್ನು ಆರಾಧ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ತೂರಿನ ಮಗಳು ಕಾಣಿಕೆಯೊಂದಿಗೆ ಅಲ್ಲಿ ಇರುವಳು; ಅಂದರೆ ಪ್ರಜೆ ಗಳಲ್ಲಿ ಸ್ಥಿತಿವಂತರು ನಿನ್ನ ದಯೆಯನ್ನು ಕೋ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ರಸನ ಮಗಳು ತನ್ನಲ್ಲಿ ಪೂರ್ಣ ಘನವುಳ್ಳವ ಳಾಗಿದ್ದಾಳೆ; ಅವಳ ವಸ್ತ್ರವು ಚಿನ್ನದಿಂದ ನೆಯಿ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ವಳು ಕಸೂತಿ ವಸ್ತ್ರಗಳನ್ನುಟ್ಟು ಅರಸನ ಬಳಿಗೆ ತರಲ್ಪಡುತ್ತಾಳೆ; ಅವಳ ಹಿಂದೆ ಇರುವ ಕನ್ಯೆಯರಾದ ಅವಳ ಸಂಗಡಿಗ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ಬಳಿಗೆ ತರಲ್ಪ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ಂತೋಷದಿಂದಲೂ ಉಲ್ಲಾಸದಿಂದಲೂ ಅವರು ತರಲ್ಪಡುತ್ತಾರೆ; ಅವರು ಅರಸನ ಅರಮನೆಯೊಳಗೆ ಪ್ರವೇಶ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ತಂದೆಗಳಿಗೆ ಬದಲಾಗಿ ನಿನ್ನ ಮಕ್ಕಳು ಇರುವರು; ಅವರನ್ನು ಭೂಮಿಯ ಮೇಲೆಲ್ಲಾ ಪ್ರಧಾನರನ್ನಾಗಿ ಮಾ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ತಲತಲಾಂತರಗಳ ಲ್ಲೆಲ್ಲಾ ನಿನ್ನ ಹೆಸರನ್ನು ನಾನು ಜ್ಞಾಪಕಪಡಿಸುವೆನು; ಆದದರಿಂದ ಜನರು ಯುಗಯುಗಾಂತರಗಳಿಗೂ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2026-10-21T09:39:51Z</dcterms:created>
  <dcterms:modified xsi:type="dcterms:W3CDTF">2026-10-21T09:39:51Z</dcterms:modified>
  <dc:title>ಕೀರ್ತನೆಗಳು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