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தானியேலைப்பார்க்கிலும் நீ ஞானவான்; இரகசியமானதொன்றும் உனக்கு மறைபொருள் அ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தானியேலைப்பார்க்கிலும் நீ ஞானவான்; இரகசியமானதொன்றும் உனக்கு மறைபொருள் அ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ஞானத்தினாலும் உன் புத்தியினாலும் பொருள் சம்பாதித்து, பொன்னையும் வெள்ளியையும் உன் பொக்கிஷசாலைகளில் சேர்த்துக்கொண்ட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ஞானத்தினாலும் உன் புத்தியினாலும் பொருள் சம்பாதித்து, பொன்னையும் வெள்ளியையும் உன் பொக்கிஷசாலைகளில் சேர்த்துக்கொண்ட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ர்த்தராகிய ஆண்டவர் சொல்லுகிறது என்னவென்றால்: நீ உன் இருதயத்தை தேவனின் இருதயத்தைப்போல ஆக்குகிறபடியினால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ைக் குழியிலே விழத்தள்ளுவார்கள்; நீ சமுத்திரங்களின் நடுவே கொலையுண்டு சாகிறவர்களைப்போல் சா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ிருஷ்டிக்கப்பட்ட நாள் துவக்கி உன்னில் அநியாயம் கண்டுபிடிக்கப்பட்டதுமட்டும், உன் வழிகளில் குறையற்றிருந்த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நீ உன் முகத்தைச் ஏதோனுக்கு எதிராகத் திருப்பி, அதற்கு விரோதமாகத் தீர்க்கதரிசனம் உரைத்து, சொல்லவேண்டியது என்னவென்றால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സോർപ്രഭുവിനോടു പറയേണ്ടതു: യഹോവയായ കർത്താവു ഇപ്രകാരം അരുളിച്ചെയ്യുന്നു: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ം നിഗളിച്ചുപോയി; നീ ദൈവമല്ല മനുഷ്യൻ മാത്രമായിരിക്കെ: ഞാൻ ദൈവമാകുന്നു; ഞാൻ സമുദ്രമദ്ധ്യ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ാസനത്തിൽ ഇ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ദൈവഭാവം നടിച്ചതുകൊണ്ടു--നീ ദാനീയേലിലും ജ്ഞാനിയല്ലോ; നീ അറിയാതവണ്ണം മറെച്ചുവെക്കാകുന്ന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ഹസ്യവുമ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ന്റെ ജ്ഞാനംകൊണ്ടും വിവേകംകൊണ്ടും നീ ധനം സമ്പാദിച്ചു പൊന്നും വെള്ളിയും നിന്റെ ഭണ്ഡാ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്രഹിച്ചുവെ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മഹാ ജ്ഞാനംകൊണ്ടു കച്ചവടത്താൽ ധനം വർദ്ധിപ്പിച്ചു; നിന്റെ ഹൃദയം ധനം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ർവ്വിച്ചുമിരിക്കുന്ന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തന്നേ യഹോവയായ കർത്താവു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 ദൈവഭാവം നടിക്കയാൽ ഞാൻ ജാതികളിൽ ഉഗ്രന്മാരായ അന്യജാതിക്കാരെ നിന്റെ നേരെ വരുത്തും; അവർ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ശോഭയുടെ നേരെ വാളൂരി നിന്റെ പ്രഭയെ അശുദ്ധ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നിന്നെ കുഴിയിൽ ഇറങ്ങുമാറാക്കും; നീ സമുദ്രമദ്ധ്യേ നിഹതന്മാരെപ്പോലെ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നെ കുത്തിക്കൊല്ലുന്നവന്റെ കയ്യിൽ നീ ദൈവമല്ല, മനുഷ്യൻ മാത്രം ആയിരിക്കെ, നിന്നെ കൊല്ലുന്ന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: ഞാൻ ദൈവം എന്നു നീ പറയ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ന്യജാതിക്കാരുടെ കയ്യാൽ നീ അഗ്രചർമ്മികളെപ്പോലെ മരിക്കും; ഞാൻ അതു കല്പി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നുഷ്യപുത്രാ, നീ സോർ രാജാവിനെക്കുറിച്ചു ഒരു വിലാപം തുടങ്ങി അവനോടു പറയേണ്ടതു: യഹോവയായ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രകാരം അരുളിച്ചെയ്യുന്നു! നീ മാതൃകാ മുദ്രയാകുന്നു; നീ ജ്ഞാനസമ്പൂർണ്ണനും സൌന്ദര്യസമ്പൂർണ്ണ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ദൈവത്തിന്റെ തോട്ടമായ ഏദെനിൽ ആയിരുന്നു; താമ്രമണി, പീതരത്നം, വജ്രം, പുഷ്പരാഗം, ഗോമേദക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ര്യകാന്തം, നീലക്കല്ലു, മാണിക്യം, മരതകം മുതലായ സകലരത്നങ്ങളും നിന്നെ മൂടിയിരുന്നു;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ത്തനാളിൽ നിന്നിൽ ഉള്ള തടങ്ങളുടെയും കൂടുകളുടെയും പണി പൊന്നുകൊണ്ടു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 ചിറകു വിടർത്തു മറെക്കുന്ന കെരൂബ് ആകുന്നു; ഞാൻ നിന്നെ വിശുദ്ധദേവപർവ്വതത്തിൽ ഇരുത്തി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അഗ്നിമയരഥങ്ങളുടെ മദ്ധ്യേ സഞ്ചരിച്ചു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ന്നെ സൃഷ്ടിച്ച നാൾമുതൽ നിങ്കൽ നീതികേടു കണ്ടതുവരെ നീ നടപ്പിൽ നഷ്കളങ്ക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്റെ വ്യാപാരത്തിന്റെ പെരുപ്പംനിമിത്തം നിന്റെ അന്തർഭാഗം സാഹസംകൊണ്ടു നിറഞ്ഞു നീ പാപം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ഞാൻ നിന്നെ അശുദ്ധൻ എന്നു എണ്ണി ദേവപർവ്വതത്തിൽ നിന്നു തള്ളിക്കളഞ്ഞു; മറെക്കുന്ന കെരൂബേ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അഗ്നിമയരഥങ്ങളുടെ മദ്ധ്യേനിന്നു മു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റെ സൌന്ദര്യംനിമിത്തം നിന്റെ ഹൃദയം ഗർവ്വിച്ചു, നിന്റെ പ്രഭനിമിത്തം നീ നിന്റെ ജ്ഞാ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ഷളാക്കി; ഞാൻ നിന്നെ നിലത്തു തള്ളിയിട്ടു, രാജാക്കന്മാർ നിന്നെ കണ്ടു രസിക്കത്തക്കവണ്ണം നിന്നെ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ഇ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ന്റെ അകൃത്യബാഹുല്യംകൊണ്ടും നിന്റെ വ്യാപാരത്തിന്റെ നീതികേടുകൊണ്ടും നീ നിന്റെ വിശുദ്ധമന്ദിര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മാക്കി; അതുകൊണ്ടു ഞാൻ നിന്റെ നടുവിൽനിന്നു ഒരു തീ പുറപ്പെടുവിക്കും; അതു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പ്പിച്ചുകളയും; നിന്നെ കാണുന്ന ഏവരുടെയും മുമ്പിൽ ഞാൻ നിന്നെ നിലത്തു ഭസ്മമാ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ജാതികളിൽ നിന്നെ അറിയുന്നവരെല്ലാവരും നിന്നെ കണ്ടു സ്തംഭിച്ചുപോകും; നിനക്കു ശിഘ്രനാശം ഭവിച്ച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സദാകാലത്തേക്കും ഇല്ലാത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നുഷ്യപുത്രാ, നീ സീദോന്നു നേരെ മുഖംതിരിച്ചു അതിനെക്കുറിച്ചു പ്രവചിച്ചു 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യായ കർത്താവു ഇപ്രകാരം അരുളിച്ചെയ്യുന്നു: സീദോനേ, ഞാൻ നിനക്കു വിരോധമായിരിക്ക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നടുവിൽ എന്നെത്തന്നേ മഹത്വീകരിക്കും; ഞാൻ അതിൽ ന്യായവിധികളെ നടത്തി എന്ന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ീകരിക്കുമ്പോൾ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അതിൽ മഹാമാരിയും അതിന്റെ വീഥികളിൽ രക്തവും അയക്കും; ചുറ്റിലും നിന്നു അതിന്റെ നേരെ വ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കൊണ്ടു നിഹതന്മാരായവർ അതിന്റെ നടുവിൽ വീഴും;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ിസ്രായേൽഗൃഹത്തെ നിന്ദിച്ചവരായി അവരുടെ ചുറ്റുമുള്ള എല്ലാവരിലുംനിന്നു കുത്തുന്ന പറക്കാര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വിക്കുന്ന മുള്ളും ഇനി അവർക്കുണ്ടാകയില്ല; ഞാൻ യഹോവയായ കർത്താവു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ോവയായ കർത്താവു ഇപ്രകാരം അരുളിച്ചെയ്യുന്നു: ഞാൻ യിസ്രായേൽഗൃഹത്തെ അവർ ചിതറിപ്പോയ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ഇടയിൽനിന്നു ശേഖരിച്ചു. ജാതികൾ കാൺകെ എന്നെത്തന്നേ അവരിൽ വിശുദ്ധീകരിക്കുമ്പോൾ, ഞ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നായ യാക്കോബിന്നു കൊടുത്ത ദേശത്തു അവർ പാ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ർ അതിൽ നിർഭയമായി വസിക്കും; അതെ, അവർ വീടുകളെ പണിതു മുന്തിരിത്തോട്ടങ്ങളെ ഉണ്ടാക്കും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മുള്ളവരായി അവരെ നിന്ദിക്കുന്ന ഏവരിലും ഞാൻ ന്യായവിധികളെ നടത്തുമ്പോൾ അവർ നിർഭയമായി വസ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വരുടെ ദൈവമായ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2026-10-21T09:39:28Z</dcterms:created>
  <dcterms:modified xsi:type="dcterms:W3CDTF">2026-10-21T09:39:28Z</dcterms:modified>
  <dc:title>യെഹെസ്കേൽ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