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1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எழுந்த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ாழுவேன் உமக்க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ஒருவரே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ஒருவரே இரட்சகர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ூக்கி தூக்கி எடுத்தி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ூக்கி தூக்கி எடுத்தி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 காரண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ு போன அந்த லாச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ு தேடியே இயேசு வந்தீரே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வாயின் வார்த்த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ஜீவன் வந்தது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ன் அந்த போர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ுப் போனீரே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் உயிரோடு எழு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எதிரியை ஜெய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2026-11-01T01:04:02Z</dcterms:created>
  <dcterms:modified xsi:type="dcterms:W3CDTF">2026-11-01T01:04:02Z</dcterms:modified>
  <dc:title>துதிப் பாடல்கள் : 754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