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, கர்த்தர்நிமித்தம் கட்டுண்டவனாகிய நான் உங்களுக்குச் சொல்லுகிற புத்தியென்னவெனில், நீங்கள் அழைக்கப்பட்ட அழைப்புக்குப் பாத்திரவான்களாய் நட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, கர்த்தர்நிமித்தம் கட்டுண்டவனாகிய நான் உங்களுக்குச் சொல்லுகிற புத்தியென்னவெனில், நீங்கள் அழைக்கப்பட்ட அழைப்புக்குப் பாத்திரவான்களாய் நட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மனத்தாழ்மையும் சாந்தமும் நீடிய பொறுமையும் உடையவர்களாய், அன்பினால் ஒருவரையொருவர் தாங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க்கட்டினால் ஆவியின் ஒருமையைக் காத்துக்கொள்வதற்கு ஜாக்கிரதையாயி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ு உண்டான அழைப்பினாலே நீங்கள் ஒரே நம்பிக்கைக்கு அழைக்கப்பட்டதுபோல, ஒரே சரீரமும் ஒரே ஆவியும் உண்ட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ே கர்த்தரும், ஒரே விசுவாசமும், ஒரே ஞானஸ்நானம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லாருக்கும் ஒரே தேவனும் பிதாவும் உண்டு; அவர் எல்லார்மேலும், எல்லாரோடும், உங்கள் எல்லாருக்குள்ளும் இருக்கிறவ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ிறிஸ்துவினுடைய ஈவின் அளவுக்குத்தக்கதாக நம்மில் அவனவனுக்குக் கிருபை அளிக்கப்பட்ட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, அவர் உன்னதத்திற்கு ஏறி, சிறைப்பட்டவர்களைச் சிறையாக்கி, மனுஷர்களுக்கு வரங்களை அளித்தார் என்று சொல்லிய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, அவர் உன்னதத்திற்கு ஏறி, சிறைப்பட்டவர்களைச் சிறையாக்கி, மனுஷர்களுக்கு வரங்களை அளித்தார் என்று சொல்லிய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றினார் என்பதினாலே அவர் அதற்குமுன்னே பூமியின் தாழ்விடங்களில் இறங்கினார் என்று விளங்குகிறதல்லவா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றினார் என்பதினாலே அவர் அதற்குமுன்னே பூமியின் தாழ்விடங்களில் இறங்கினார் என்று விளங்குகிறதல்லவா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றங்கினவரே எல்லாவற்றையும் நிரப்பத்தக்கதாக, எல்லா வானங்களுக்கும் மேலாக உன்னதத்திற்கு ஏறினவருமா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றங்கினவரே எல்லாவற்றையும் நிரப்பத்தக்கதாக, எல்லா வானங்களுக்கும் மேலாக உன்னதத்திற்கு ஏறினவருமா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நாம் அனைவரும் தேவனுடைய குமாரனைப் பற்றும் விசுவாசத்திலும் அறிவிலும் ஒருமைப்பட்டவர்களாகி, கிறிஸ்துவினுடைய நிறைவான வளர்ச்சியின் அளவுக்குத்தக்க பூரண புருஷராகும்வரைக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நாம் அனைவரும் தேவனுடைய குமாரனைப் பற்றும் விசுவாசத்திலும் அறிவிலும் ஒருமைப்பட்டவர்களாகி, கிறிஸ்துவினுடைய நிறைவான வளர்ச்சியின் அளவுக்குத்தக்க பூரண புருஷராகும்வரைக்க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ுத்தவான்கள் சீர்பொருந்தும்பொருட்டு, சுவிசேஷ ஊழியத்தின் வேலைக்காகவும், கிறிஸ்துவின் சரீரமாகிய சபையானது பக்திவிருத்தி அடைவதற்காகவ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ுத்தவான்கள் சீர்பொருந்தும்பொருட்டு, சுவிசேஷ ஊழியத்தின் வேலைக்காகவும், கிறிஸ்துவின் சரீரமாகிய சபையானது பக்திவிருத்தி அடைவதற்காகவ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, சிலரை அப்போஸ்தலராகவும், சிலரைத் தீர்க்கதரிசிகளாகவும், சிலரைச் சுவிசேஷகராகவும், சிலரை மேய்ப்பராகவும், போதகராகவும் ஏற்படுத்த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, சிலரை அப்போஸ்தலராகவும், சிலரைத் தீர்க்கதரிசிகளாகவும், சிலரைச் சுவிசேஷகராகவும், சிலரை மேய்ப்பராகவும், போதகராகவும் ஏற்படுத்த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இனிக் குழந்தைகளாயிராமல், மனுஷருடைய சூதும் வஞ்சிக்கிறதற்கேதுவான தந்திரமுமுள்ள போதகமாய் பலவித காற்றினாலே அலைகளைப்போல அடிபட்டு அலைகிறவர்களாயிராம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இனிக் குழந்தைகளாயிராமல், மனுஷருடைய சூதும் வஞ்சிக்கிறதற்கேதுவான தந்திரமுமுள்ள போதகமாய் பலவித காற்றினாலே அலைகளைப்போல அடிபட்டு அலைகிறவர்களாயிராம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்புடன் சத்தியத்தைக் கைகொண்டு தலையாகிய கிறிஸ்துவுக்குள் எல்லாவற்றிலேயும், நாம் வளருகிறவர்களாயிருக்கும்படியாக அப்படிச் செய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்புடன் சத்தியத்தைக் கைகொண்டு தலையாகிய கிறிஸ்துவுக்குள் எல்லாவற்றிலேயும், நாம் வளருகிறவர்களாயிருக்கும்படியாக அப்படிச் செய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ாலே சரீரம் முழுதும், அதற்கு உதவியாயிருக்கிற சகல கணுக்களினாலும் இசைவாய்க் கட்டி இணைக்கப்பட்டு, ஒவ்வொரு அவயவமும் தன்தன் அளவுக்குத்தக்கதாய்க் கிரியைசெய்கிறபடியே, அது அன்பினாலே தனக்கு பக்திவிருத்தி உண்டாக்குகிறதற்கேதுவாகச் சரீரவளர்ச்சியை உண்டாக்கு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ாலே சரீரம் முழுதும், அதற்கு உதவியாயிருக்கிற சகல கணுக்களினாலும் இசைவாய்க் கட்டி இணைக்கப்பட்டு, ஒவ்வொரு அவயவமும் தன்தன் அளவுக்குத்தக்கதாய்க் கிரியைசெய்கிறபடியே, அது அன்பினாலே தனக்கு பக்திவிருத்தி உண்டாக்குகிறதற்கேதுவாகச் சரீரவளர்ச்சியை உண்டாக்க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ாலே சரீரம் முழுதும், அதற்கு உதவியாயிருக்கிற சகல கணுக்களினாலும் இசைவாய்க் கட்டி இணைக்கப்பட்டு, ஒவ்வொரு அவயவமும் தன்தன் அளவுக்குத்தக்கதாய்க் கிரியைசெய்கிறபடியே, அது அன்பினாலே தனக்கு பக்திவிருத்தி உண்டாக்குகிறதற்கேதுவாகச் சரீரவளர்ச்சியை உண்டாக்க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கர்த்தருக்குள் நான் உங்களுக்குச் சாட்சியாகச் சொல்லி எச்சரிக்கிறது என்னவெனில், மற்றப் புறஜாதிகள் தங்கள் வீணான சிந்தையிலே நடக்கிறதுபோல நீங்கள் இனி நடவாமலி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கர்த்தருக்குள் நான் உங்களுக்குச் சாட்சியாகச் சொல்லி எச்சரிக்கிறது என்னவெனில், மற்றப் புறஜாதிகள் தங்கள் வீணான சிந்தையிலே நடக்கிறதுபோல நீங்கள் இனி நடவாமலிர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புத்தியில் அந்தகாரப்பட்டு, தங்கள் இருதய கடினத்தினால் தங்களில் இருக்கும் அறியாமையினாலே தேவனுடைய ஜீவனுக்கு அந்நியராயிருந்து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புத்தியில் அந்தகாரப்பட்டு, தங்கள் இருதய கடினத்தினால் தங்களில் இருக்கும் அறியாமையினாலே தேவனுடைய ஜீவனுக்கு அந்நியராயிருந்து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ணர்வில்லாதவர்களாய், சகலவித அசுத்தங்களையும் ஆவலோடே நடப்பிக்கும்படி, தங்களைக் காமவிகாரத்திற்கு ஒப்புக்கொடுத்தி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ணர்வில்லாதவர்களாய், சகலவித அசுத்தங்களையும் ஆவலோடே நடப்பிக்கும்படி, தங்களைக் காமவிகாரத்திற்கு ஒப்புக்கொடுத்திரு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 இவ்விதமாய்க் கிறிஸ்துவைக் கற்றுக்கொள்ள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வினிடத்திலுள்ள சத்தியத்தின்படியே, நீங்கள் அவரிடத்தில் கேட்டறிந்து, அவரால் போதிக்கப்பட்டீர்கள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ப்படி, முந்தின நடக்கைக்குரிய மோசம்போக்கும் இச்சைகளாலே கெட்டுப்போகிற பழைய மனுஷனை நீங்கள் களைந்துபோட்ட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ப்படி, முந்தின நடக்கைக்குரிய மோசம்போக்கும் இச்சைகளாலே கெட்டுப்போகிற பழைய மனுஷனை நீங்கள் களைந்துபோட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் உள்ளத்திலே புதிதான ஆவியுள்ளவர்களாக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ெய்யான நீதியிலும் பரிசுத்தத்திலும் தேவனுடைய சாயலாக சிருஷ்டிக்கப்பட்ட புதிய மனுஷனைத் தரித்துக்கொள்ள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ெய்யான நீதியிலும் பரிசுத்தத்திலும் தேவனுடைய சாயலாக சிருஷ்டிக்கப்பட்ட புதிய மனுஷனைத் தரித்துக்கொள்ள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, நாம் ஒருவருக்கொருவர் அவயவங்களாயிருக்கிறபடியால், பொய்யைக் களைந்து, அவனவன் பிறனுடனே மெய்யைப் பேசக்கடவ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, நாம் ஒருவருக்கொருவர் அவயவங்களாயிருக்கிறபடியால், பொய்யைக் களைந்து, அவனவன் பிறனுடனே மெய்யைப் பேசக்கடவ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ோபங்கொண்டாலும் பாவஞ்செய்யாதிருங்கள், சூரியன் அஸ்தமிக்கிறதற்கு முன்னாக உங்கள் எரிச்சல் தணியக்கடவது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சாசுக்கு இடங்கொடாமலும் இர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ிருடுகிறவன் இனித் திருடாமல், குறைச்சலுள்ளவனுக்குக் கொடுக்கத்தக்கதாகத் தனக்கு உண்டாயிருக்கும்படி, தன் கைகளினால் நலமான வேலைசெய்து, பிரயாசப்படக்கடவ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ிருடுகிறவன் இனித் திருடாமல், குறைச்சலுள்ளவனுக்குக் கொடுக்கத்தக்கதாகத் தனக்கு உண்டாயிருக்கும்படி, தன் கைகளினால் நலமான வேலைசெய்து, பிரயாசப்படக்கடவ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ெட்ட வார்த்தை ஒன்றும் உங்கள் வாயிலிருந்து புறப்படவேண்டாம்; பக்திவிருத்திக்கு ஏதுவான நல்ல வார்த்தை உண்டானால் அதையே கேட்கிறவனுக்குப் பிரயோஜனமுண்டாகும்படி பேச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ெட்ட வார்த்தை ஒன்றும் உங்கள் வாயிலிருந்து புறப்படவேண்டாம்; பக்திவிருத்திக்கு ஏதுவான நல்ல வார்த்தை உண்டானால் அதையே கேட்கிறவனுக்குப் பிரயோஜனமுண்டாகும்படி பேச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ன்றியும், நீங்கள் மீட்கப்படும்நாளுக்கென்று முத்திரையாகப் பெற்ற தேவனுடைய பரிசுத்த ஆவியைத் துக்கப்படுத்தாதிர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விதமான கசப்பும், கோபமும், மூர்க்கமும், கூக்குரலும், தூஷணமும், மற்ற எந்தத் துர்க்குணமும் உங்களைவிட்டு நீங்கக்கடவ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விதமான கசப்பும், கோபமும், மூர்க்கமும், கூக்குரலும், தூஷணமும், மற்ற எந்தத் துர்க்குணமும் உங்களைவிட்டு நீங்கக்கடவ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வருக்கொருவர் தயவாயும் மனஉருக்கமாயும் இருந்து, கிறிஸ்துவுக்குள் தேவன் உங்களுக்கு மன்னித்ததுபோல, நீங்களும் ஒருவருக்காருவர் மன்னிய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வருக்கொருவர் தயவாயும் மனஉருக்கமாயும் இருந்து, கிறிஸ்துவுக்குள் தேவன் உங்களுக்கு மன்னித்ததுபோல, நீங்களும் ஒருவருக்காருவர் மன்னிய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therefore, the prisoner of the Lord, plead to you that all of you walk worthy of the vo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rewith all of you are call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ith all lowliness and meekness, with longsuffering, forbearing one another in lov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Endeavouring to keep the unity of the Spirit in the bond of pea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 is one body, and one Spirit, even as all of you are called in one hope of your calling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ne Lord, one faith, one baptis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ne God and Father of all, who is above all, and through all, and in you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unto every one of us is given grace according to the measure of the gift of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erefore he says, When he ascended up on high, he led captivity captive, and gave gifts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(Now that he ascended, what is it but that he also descended first into the lower part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arth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that descended is the same also that ascended up far above all heavens, that he might fi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things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he gave some, apostles; and some, prophets; and some, evangelists; and some, pastors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acher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e perfecting of the saints, for the work of the ministry, for the edifying of the body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ill we all come in the unity of the faith, and of the knowledge of the Son of God, unto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rfect man, unto the measure of the stature of the fullness of Chri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at we henceforth be no more children, tossed back and forth, and carried about with every wi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doctrine, by the sleight of men, and cunning craftiness, whereby they lie in wait to deceiv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speaking the truth in love, may grow up into him in all things, which is the head, e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rom whom the whole body fitly joined together and compacted by that which every joint suppli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cording to the effectual working in the measure of every part, makes increase of the body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difying of itself in lo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is I say therefore, and testify in the Lord, that all of you henceforth walk not as o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entiles walk, in the vanity of their min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aving the understanding darkened, being alienated from the life of God through the ignoranc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is in them, because of the blindness of their hear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ho being past feeling have given themselves over unto lasciviousness, to work all uncleannes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greedi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all of you have not so learned Chris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f so be that all of you have heard him, and have been taught by him, as the truth is in Jesu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at all of you put off concerning the former conversation the old man, which is corrup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cording to the deceitful lust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be renewed in the spirit of your min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at all of you put on the new man, which after God is created in righteousness and tru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li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erefore putting away lying, speak every man truth with his neighbour: for we are members 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e all of you angry, and sin not: let not the sun go down upon your wra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either give place to the devi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Let him that stole steal no more: but rather let him labour, working with his hands the th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is good, that he may have to give to him that nee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Let no corrupt communication proceed out of your mouth, but that which is good to the us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difying, that it may minister grace unto the hear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grieve not the holy Spirit of God, whereby all of you are sealed unto the day of redemp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Let all bitterness, and wrath, and anger, and clamour, and evil speaking, be put away from you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all malic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be all of you kind one to another, tenderhearted, forgiving one another, even as God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's sake has forgiven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2026-10-21T05:39:01Z</dcterms:created>
  <dcterms:modified xsi:type="dcterms:W3CDTF">2026-10-21T05:39:01Z</dcterms:modified>
  <dc:title>Ephesians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