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 தன் பிதாக்களோடே நித்திரையடைந்தபின், தன் தகப்பனாகிய தாவீதின் நகரத்திலே தன் பிதாக்களண்டையில் அடக்கம்பண்ணப்பட்டான்; அவன் குமாரனாகிய யோசபாத் அவன் ஸ்தானத்திலே ராஜாவா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 தன் பிதாக்களோடே நித்திரையடைந்தபின், தன் தகப்பனாகிய தாவீதின் நகரத்திலே தன் பிதாக்களண்டையில் அடக்கம்பண்ணப்பட்டான்; அவன் குமாரனாகிய யோசபாத் அவன் ஸ்தானத்திலே ராஜாவா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ூதாவின் ராஜாவாகிய ஆசாவின் இரண்டாம் வருஷத்திலே யெரொபெயாமின் குமாரனாகிய நாதாப் இஸ்ரவேலின் மேல் ராஜாவாகி, இரண்டு வருஷம் இஸ்ரவேலின்மேல் ராஜ்யபாரம்பண்ண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ூதாவின் ராஜாவாகிய ஆசாவின் இரண்டாம் வருஷத்திலே யெரொபெயாமின் குமாரனாகிய நாதாப் இஸ்ரவேலின் மேல் ராஜாவாகி, இரண்டு வருஷம் இஸ்ரவேலின்மேல் ராஜ்யபாரம்பண்ண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ாத்தின் குமாரனாகிய யெரொபெயாம் என்னும் ராஜாவின் பதினெட்டாம் வருஷத்திலே அபியாம் யூதாவின்மேல் ராஜாவாக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் தனக்கு முன்செய்த எல்லாப் பாவங்களிலும் அவன் நடந்தான்; அவன் இருதயம் அவன் தகப்பனாகிய தாவீதின் இருதயத்தைப்போல், தன் தேவனாகிய கர்த்தருக்கு முன்பாக உத்தமமாயிருக்க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் தனக்கு முன்செய்த எல்லாப் பாவங்களிலும் அவன் நடந்தான்; அவன் இருதயம் அவன் தகப்பனாகிய தாவீதின் இருதயத்தைப்போல், தன் தேவனாகிய கர்த்தருக்கு முன்பாக உத்தமமாயிருக்க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ாவீதினிமித்தம் அவனுடைய தேவனாகிய கர்த்தர், அவனுக்குப் பிற்பாடு அவன் குமாரனை எழும்பப்பண்ணுகிறதினாலும், எருசலேமை நிலை நிறுத்துகிறதினாலும், அவனுக்கு எருசலேமில் ஒரு விளக்கைக் கட்டளையிட்டு வ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ாவீதினிமித்தம் அவனுடைய தேவனாகிய கர்த்தர், அவனுக்குப் பிற்பாடு அவன் குமாரனை எழும்பப்பண்ணுகிறதினாலும், எருசலேமை நிலை நிறுத்துகிறதினாலும், அவனுக்கு எருசலேமில் ஒரு விளக்கைக் கட்டளையிட்டு வந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ஏத்தியனாகிய உரியாவின் சங்கதி ஒன்றுதவிர கர்த்தர் தனக்குக் கட்டளையிட்டதிலே தான் உயிரோடிருந்த நாளெல்லாம் ஒன்றையும் விட்டு விலகாமல், அவர் பார்வைக்குச் செம்மையானதைச் செய்துவ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ஏத்தியனாகிய உரியாவின் சங்கதி ஒன்றுதவிர கர்த்தர் தனக்குக் கட்டளையிட்டதிலே தான் உயிரோடிருந்த நாளெல்லாம் ஒன்றையும் விட்டு விலகாமல், அவர் பார்வைக்குச் செம்மையானதைச் செய்துவ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ெகொபொயாமுக்கும் யெரொபெயாமுக்கும் அவர்கள் இருந்த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ியாமின் மற்ற வர்த்தமானங்களும், அவன் செய்தவை யாவும் யூதாவுடைய ராஜாக்களின் நாளாகமப் புஸ்தகத்தில் அல்லவோ எழுதியிருக்கிறது; அபியாமுக்கும் யெரொபெயாமுக்கும் யுத்தம் நடந்துகொண்ட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ியாமின் மற்ற வர்த்தமானங்களும், அவன் செய்தவை யாவும் யூதாவுடைய ராஜாக்களின் நாளாகமப் புஸ்தகத்தில் அல்லவோ எழுதியிருக்கிறது; அபியாமுக்கும் யெரொபெயாமுக்கும் யுத்தம் நடந்துகொண்ட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யாம் தன் பிதாக்களோடே நித்திரையடைந்தபின், அவனைத் தாவீதின் நகரத்தில் அடக்கம்பண்ணினார்கள்; அவன் குமாரனாகிய ஆசா அவன் ஸ்தானத்தில் ராஜாவா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யாம் தன் பிதாக்களோடே நித்திரையடைந்தபின், அவனைத் தாவீதின் நகரத்தில் அடக்கம்பண்ணினார்கள்; அவன் குமாரனாகிய ஆசா அவன் ஸ்தானத்தில் ராஜாவா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யெரொபெயாமின் இருபதாம் வருஷத்திலே ஆசா யூதாவின்மேல் ராஜாவாக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்தொர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்தொர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சா தன் தகப்பனாகிய தாவீதைப் போல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இலச்சையான புணர்ச்சிக் காரரை தேசத்திலிருந்து அகற்றி, தன் பிதாக்கள் உண்டுபண்ணின நரகலான விக்கிரகங்களையெல்லாம் விலக்க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இலச்சையான புணர்ச்சிக் காரரை தேசத்திலிருந்து அகற்றி, தன் பிதாக்கள் உண்டுபண்ணின நரகலான விக்கிரகங்களையெல்லாம் விலக்க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ப்பிலே அருவருப்பான விக்கிரகத்தை உண்டுபண்ணின தன் தாயாகிய மாகாளையும் ராஜாத்தியாய் இராத படிக்கு விலக்கிவிட்டான்; அவளுடைய விக்கிரகத்தையும் ஆசா நிர்மூலமாக்கி, கீதரோன் ஆற்றண்டையிலே சுட்டெரித்துப்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ப்பிலே அருவருப்பான விக்கிரகத்தை உண்டுபண்ணின தன் தாயாகிய மாகாளையும் ராஜாத்தியாய் இராத படிக்கு விலக்கிவிட்டான்; அவளுடைய விக்கிரகத்தையும் ஆசா நிர்மூலமாக்கி, கீதரோன் ஆற்றண்டையிலே சுட்டெரித்துப்போ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டைகளோ தகர்க்கப்படவில்லை; ஆனாலும் ஆசா உயிரோடிருந்த நாளெல்லாம் அவன் இருதயம் கர்த்தரோடே உத்தம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டைகளோ தகர்க்கப்படவில்லை; ஆனாலும் ஆசா உயிரோடிருந்த நாளெல்லாம் அவன் இருதயம் கர்த்தரோடே உத்தமம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கர்த்தருடைய பார்வைக்குப் பொல்லாப்பானதைச் செய்து, தன் தகப்ப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கர்த்தருடைய பார்வைக்குப் பொல்லாப்பானதைச் செய்து, தன் தகப்ப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கப்பனும் தானும் பரிசுத்தப் படுத்தும்படி நேர்ந்துகொண்ட வெள்ளியையும் பொன்னையும் பணிமுட்டுகளையும் அவன் கர்த்தருடைய ஆலயத்திலே கொண்டுவ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சக்கார் வம்சத்தானாகிய அகியாவின் குமாரனான பாஷா, அவனுக்கு விரோதமாய்க் கட்டுப்பாடுபண்ணி, நாதாபும் இஸ்ரவேலனைத்தும் பெலிஸ்தருக்கு இருந்த கிபெத்தோனை முற்றிக்கைபோட்டிருக்கையில், பாஷா அவனைக் கிபெத்தோனிலே வெட்டிப்போ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சக்கார் வம்சத்தானாகிய அகியாவின் குமாரனான பாஷா, அவனுக்கு விரோதமாய்க் கட்டுப்பாடுபண்ணி, நாதாபும் இஸ்ரவேலனைத்தும் பெலிஸ்தருக்கு இருந்த கிபெத்தோனை முற்றிக்கைபோட்டிருக்கையில், பாஷா அவனைக் கிபெத்தோனிலே வெட்டிப்போ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சாவுக்கும் இஸ்ரவேலின் ராஜாவாகிய பாஷாவுக்கும் அவர்களுடைய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ஷா யூதாவின் ராஜாவாகிய ஆசாவின் மூன்றாம் வருஷத்திலே அவனைக் கொன்றுபோட்டபின், அவன் ஸ்தானத்தில் ராஜாவா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ரும் யூதாவின் ராஜாவாகிய ஆசாவினிடத்தில் போக்குவரத்தாயிராதபடிக்கு, இஸ்ரவேலின் ராஜாவாகிய பாஷா யூதாவுக்கு விரோதமாக வந்து ராமாவைக் கட்ட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ரும் யூதாவின் ராஜாவாகிய ஆசாவினிடத்தில் போக்குவரத்தாயிராதபடிக்கு, இஸ்ரவேலின் ராஜாவாகிய பாஷா யூதாவுக்கு விரோதமாக வந்து ராமாவைக் கட்ட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ெரொபெயாம் செய்ததும், இஸ்ரவேலைச் செய்யப்பண்ணினதுமான பாவங்களினிமித்தமும், அவன் இஸ்ரவேலின் தேவனாகிய கர்த்தருக்கு உண்டாக்கின கோபத்தினிமித்தமும், கர்த்தர் சீலோனியனான அகியா என்னும் தமது ஊழியக்காரனைக்கொண்டு சொல்லியிருந்த வார்த்தையின்படியே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ெரொபெயாம் செய்ததும், இஸ்ரவேலைச் செய்யப்பண்ணினதுமான பாவங்களினிமித்தமும், அவன் இஸ்ரவேலின் தேவனாகிய கர்த்தருக்கு உண்டாக்கின கோபத்தினிமித்தமும், கர்த்தர் சீலோனியனான அகியா என்னும் தமது ஊழியக்காரனைக்கொண்டு சொல்லியிருந்த வார்த்தையின்படியே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ராஜாவானபின் அவன் யெரொபெயாமின் வீட்டாரையெல்லாம் வெட்டிப்போட்டான்; யெரொபெயாமுக்கு இருந்த சுவாசமுள்ளதொன்றையும் அவன் அழிக்காமல் விட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ராஜாவானபின் அவன் யெரொபெயாமின் வீட்டாரையெல்லாம் வெட்டிப்போட்டான்; யெரொபெயாமுக்கு இருந்த சுவாசமுள்ளதொன்றையும் அவன் அழிக்காமல் விட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தாபின் மற்ற வர்த்தமானங்களும் அவன் செய்தவை யாவ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தாபின் மற்ற வர்த்தமானங்களும் அவன் செய்தவை யாவ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னாதாத், ராஜாவாகிய ஆசாவுக்குச் செவிகொடுத்து, தனக்கு உண்டான சேனாபதிகளை இஸ்ரவேலின் பட்டணங்களுக்கு விரோதமாக அனுப்பி, ஈயோனையும், தாணையும் பெத்மாக்கா என்னும் ஆபேலையும் கின்னரேத் அனைத்தையும் நப்தலியின் முழுத்தேசத்தோடுங் கூடமுறிய அடி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னாதாத், ராஜாவாகிய ஆசாவுக்குச் செவிகொடுத்து, தனக்கு உண்டான சேனாபதிகளை இஸ்ரவேலின் பட்டணங்களுக்கு விரோதமாக அனுப்பி, ஈயோனையும், தாணையும் பெத்மாக்கா என்னும் ஆபேலையும் கின்னரேத் அனைத்தையும் நப்தலியின் முழுத்தேசத்தோடுங் கூடமுறிய அடி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னாதாத், ராஜாவாகிய ஆசாவுக்குச் செவிகொடுத்து, தனக்கு உண்டான சேனாபதிகளை இஸ்ரவேலின் பட்டணங்களுக்கு விரோதமாக அனுப்பி, ஈயோனையும், தாணையும் பெத்மாக்கா என்னும் ஆபேலையும் கின்னரேத் அனைத்தையும் நப்தலியின் முழுத்தேசத்தோடுங் கூடமுறிய அடி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சாவுக்கும் இஸ்ரவேல் ராஜாவாகிய பாஷாவுக்கும் அவர்கள்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ஷா அதைக் கேட்டபோது, ராமாவைக் கட்டுகிறதை விட்டு திர்சாவிலிருந்துவி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ஷா அதைக் கேட்டபோது, ராமாவைக் கட்டுகிறதை விட்டு திர்சாவிலிருந்துவி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ாவின் ராஜாவாகிய ஆசாவின் மூன்றாம் வருஷத்திலே அகியாவின் குமாரனாகிய பாஷா, இஸ்ரவேலனைத்தின் மேலும் திர்சாவிலே ராஜாவாகி இருபத்து நாலு வருஷம் ஆண்ட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ாவின் ராஜாவாகிய ஆசாவின் மூன்றாம் வருஷத்திலே அகியாவின் குமாரனாகிய பாஷா, இஸ்ரவேலனைத்தின் மேலும் திர்சாவிலே ராஜாவாகி இருபத்து நாலு வருஷம் ஆண்ட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ின் பார்வைக்குப் பொல்லாப்பானதைச் செய்து, யெரொபெயாமி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ின் பார்வைக்குப் பொல்லாப்பானதைச் செய்து, யெரொபெயாமி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તે મૃત્યુ પામ્યો, અને તેને તેના પિતૃઓ સાથે દાઉદ નગરમાં દફનાવવામાં આવ્યો. તેનો પુત્ર યહોશાફા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છી રાજગાદીએ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એ સમય દરમ્યાન ઇસ્રાએલમાં યરોબઆમનો પુત્ર નાદાબ રાજા બન્યો. તે આસાના રાજયકાળના બીજા વષેર્ ગાદ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હતો. તેણે બે વર્ષ રાજ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સ્રાએલના રાજા યરોબઆમના અઢારમાં વર્ષમાં અબીયામ યહૂદાનો રાજા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ણે ત્રણ વર્ષ યરૂશાલેમમાં રાજ્ય કર્યુ. અબીશાલોમની પુત્રી માંઅખાહ તેની માંતા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ા પિતાએ તેની પહેલાં જે પાપો કર્યા હતાં, તેણે તેજ બધાં કર્યા. તેના પિતા દાઉદ પોતાના દેવ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પૂર્ણ વફાદાર રહ્યો હતો તેવો તે ન રહ્ય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મ છતાં દાઉદ પ્રત્યેના પ્રેમને માંટે તેના દેવ યહોવાએ યરૂશાલેમમાં તેના કુટુંબનો દીવો બળતો ર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તેને પુત્ર આપ્યો અને યરૂશાલેમને સુરક્ષિત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ફકત ઊરિયા હિત્તીની બાબત સિવાય દાઉદે હંમેશા યહોવાને જે ન્યાયી લાગ્યું તે પ્રમાંણે જ કર્ય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નપર્યત સંપૂર્ણ પણે દેવને આજ્ઞાંકિત રહ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રહાબઆમનો પુત્ર અને યરોબઆમનો પુત્ર એકબીજા સાથે સતત લડતા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બીયામનાઁ શાસન વિષે અને શાસન દરમ્યાન બનેલા બીજાં બનાવો વિષે યહૂદાના રાજાઓના ઇતિહાસ નામક ગ્રં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ખાયેલા છે.અબીયામ અને યરોબઆમના પુત્રો એકબીજા સાથે યુદ્ધો લડ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અબીયામ મૃત્યુ પામ્યો અને તેને દાઉદના નગરમાં તેના પિતૃઓ સાથે દફનાવવામાં આવ્યો. તેના પછી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આસા રાજા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ઇસ્રાએલના રાજા યરોબઆમના રાજયકાળનાં વીસમાં વષેર્ આસા યહૂદાનો રાજા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ણે યરૂશાલેમમાં એકતાળીસ વર્ષ રાજ કર્યું, તેની માંતાનું નામ માંઅખાહ હતંું, તે અબીશાલોમની પુત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ના પિતૃ દાઉદની જેમ યહોવાને જે ન્યાયી લાગ્યું તેમ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ણે દેવદાસીઓ જે પ્રદેશનાં બીજા દેવોની સેવા કરતી હતી, તેને હાંકી કાઢી અને તેના પિતૃઓએ બનાવ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તિઓને દૂર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ણે તેની માંતા માંઅખાહને સુદ્ધા રાજમાંતાના પદેથી દૂર કરી, કારણ તેણે અશેરાહ દેવીની પૂજા માંટ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િક્કારપાત્ર મૂર્તિ કરાવી હતી. આસાએ એ મૂર્તિને તોડી નાખી અને કિદૃોન નદીના તટ પરની ખીણમાં બાળી મૂક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ો કે ઉચ્ચ સ્થાનોની સમાંધિઓનેે દૂર કરવામાં આવી નહોતી, તેમ છતાં આસા જીવનભર યહોવાને પૂરેપૂ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ફાદાર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ણે યહોવાની દૃષ્ટિએ પાપ ગણાય એવું આચરણ કર્યુ; તે પોતાના પિતાને પગલે ચાલ્યો; પિતાની જેમ પોતે પ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, ને ઇસ્રાએલ પાસે પણ પાપ કર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ના પિતાએ તેમજ તેણે પોતે યહોવાને સોનું, ચાંદી અને ચાંદીના વાસણો વગેરે યહોવાને અર્પણ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હિયાનો પુત્ર બાઅશા જે ઇસ્સાખાર કુળનો હતો. તેણે નાદાબની સામે બળવો કર્યો. નાદાબે ઇસ્રાએલી સૈન્ય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પલિસ્તીઓના નગર ગિબ્બથોનને ઘેરી લીધું હતું. ત્યારે બાઅશાએ કાવત્રુ કરીને તેનું ખૂન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ઇસ્રાએલના રાજા બાઅશા અને આસા વચ્ચે તેમના સમગ્ર શાસન દરમ્યાન એકબીજા સામે લડાઇ લડ્ય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રાજા આસાના યહૂદામાં શાસનના ત્રીજા વર્ષ દરમ્યાન બાઅશાએ નાદાબને માંરી નાખ્યો અને પોતે રાજા બ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ઇસ્રાએલના રાજા બાઅશાએ યહૂદાને ઘેરી લીધું, અને રામાં નગરને કિલ્લેબંધી કરી, જેથી કોઇ પણ યહૂદ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આસાને મદદ કરી ન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ેવો એ રાજા બન્યો કે તરત તેણે યરોબઆમના કુટુંબનોે નાશ કર્યો. તેણે કોઈનેય જીવતા છોડયા નહિ. આ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એ જે વાત તેના સેવક શીલોના અહિયાને કહી હતી તે સાચી પ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્યારબાદ આસાએ મંદિરના તથા રાજમહેલના ખજાનામાં બાકી રહેલું સોનું અને ચાંદી એકઠાં કરીને દમસ્ક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તા અરામના રાજા બેનહદાદને આપવા પોતાના અધિકારીઓને મોકલ્યા. બેનહદાદ ટાબ્રિમ્મોનનો પુત્ર અને હેઝયોન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ૌત્ર હતો. અધિકારીઓ સાથે રાજાએ આ સંદેશો મોકલ્ય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આ બધું બન્યું કારણકે યરોબઆમે પાપ કર્યું, અને ઇસ્રાએલીઓને પણ પાપ કરવા પ્રેર્યા અને આમ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ા દેવ યહોવાને ખુબ ગુસ્સે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નાદાબના શાસન વખતના બીજા બનાવો અને બીજુ જે કાઇ તેણે કર્યુ હતંુ તે ઇસ્રાએલના રાજાના ઇતિહાસ નામ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્રંથમાં લખે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તમાંરા પિતા અને માંરા પિતા વચ્ચે શાંતિકરાર હતો, તેવો આપણી વચ્ચે પણ છે. આ સાથે હું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નાચાંદીની ભેટ મોકલું છું. તમે ઇસ્રાએલના રાજા બાઅશા સાથેનો શાંતિકરાર તોડી નાખો એટલે તેણે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માંથી હઠી જવું 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બેનહદાદે આ કરાર માંન્ય રાખ્યો અને તેણે પોતાના સૈન્યને ઇસ્રાએલનાં કેટલાંક નગરો સામે લડ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ું. તેઓએ ઇયોન, દાન, આબેલ-બેથ-માંઅખાહ,સમગ્ર કિન્નેરોથ અને નફતાલી પ્રદેશનાં તમાંમ નગરોનો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યહૂદાના રાજા આસા અને ઇસ્રાએલના રાજા બાઅશા વચ્ચે સતત સંઘર્ષ ચાલ્યા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બાઅશાએ આ આક્રમણના સમાંચાર સાંભળ્યા, ત્યારે તેણે રામાં નગરનું બાંધકામ પડતું મૂકયું. અને પા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િર્સાહ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યહૂદાના રાજા આસાના શાસનના ત્રીજા વર્ષ દરમ્યાન અહિયાનો પુત્ર બાઅશા ઇસ્રાએલનો રાજા બન્યો. બાઅશ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િર્સાહમાં ચોવીસ વર્ષ રાજ કર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આસા રાજાએ સમગ્ર યહૂદામાં જાહેરાત કરી કે, દરેક સશકત પુરુષે ‘રામાં’નો નાશ કરવામાં મદદ કરવી અ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ં લાકડાં તથા પથ્થરો ઉઠાવી લાવવાં. રાજા આસાએ તે સાધનસામગ્રીનો ઉપયોગ બિન્યામીનનું નગર ગેબ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્પાહ બાંધવા માંટે કર્યો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યહોવાએ જેને અનિષ્ટ કહ્યું હતું તે જ તેણે કર્યું, અને તે યરોબઆમના ઉદાહરણને અનુસર્યો. તેના જેવા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 કર્યાં અને ઇસ્રાએલીઓને પાપના માંગેર્ દો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સાના રાજયના બીજા બધા પ્રસંગો, તેનાં વિજયો અને તેનાં બધાં કાર્યો, તેમજ તેણે બંધાવેલા નગર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ં યહૂદાના રાજાઓના ઇતિહાસનાં ગ્રંથમાં લખેલું છે. વૃદ્ધાવસ્થામાં તેને પગનો રોગ લાગુ પ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2026-10-21T10:25:21Z</dcterms:created>
  <dcterms:modified xsi:type="dcterms:W3CDTF">2026-10-21T10:25:21Z</dcterms:modified>
  <dc:title>૧ રાજાઓ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